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67" r:id="rId4"/>
    <p:sldId id="266" r:id="rId5"/>
    <p:sldId id="263" r:id="rId6"/>
    <p:sldId id="257" r:id="rId7"/>
    <p:sldId id="258" r:id="rId8"/>
    <p:sldId id="259" r:id="rId9"/>
    <p:sldId id="261" r:id="rId10"/>
    <p:sldId id="262" r:id="rId11"/>
    <p:sldId id="265" r:id="rId12"/>
    <p:sldId id="264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viewProps" Target="viewProps.xml" /><Relationship Id="rId2" Type="http://schemas.openxmlformats.org/officeDocument/2006/relationships/slide" Target="slides/slide1.xml" /><Relationship Id="rId16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5/22/2019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5/22/2019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E2DDE7B-E352-9743-B10E-D1E5B2B8B7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81625" y="1833564"/>
            <a:ext cx="5441155" cy="3679030"/>
          </a:xfrm>
        </p:spPr>
        <p:txBody>
          <a:bodyPr>
            <a:normAutofit fontScale="40000" lnSpcReduction="20000"/>
          </a:bodyPr>
          <a:lstStyle/>
          <a:p>
            <a:pPr algn="ctr"/>
            <a:r>
              <a:rPr lang="ru-RU" sz="15200" b="1">
                <a:solidFill>
                  <a:srgbClr val="00B050"/>
                </a:solidFill>
              </a:rPr>
              <a:t>Валеев</a:t>
            </a:r>
          </a:p>
          <a:p>
            <a:pPr algn="ctr"/>
            <a:r>
              <a:rPr lang="ru-RU" sz="15200" b="1">
                <a:solidFill>
                  <a:srgbClr val="00B050"/>
                </a:solidFill>
              </a:rPr>
              <a:t>Мусалим</a:t>
            </a:r>
          </a:p>
          <a:p>
            <a:pPr algn="ctr"/>
            <a:r>
              <a:rPr lang="ru-RU" sz="15200" b="1">
                <a:solidFill>
                  <a:srgbClr val="00B050"/>
                </a:solidFill>
              </a:rPr>
              <a:t>Мушарапович</a:t>
            </a:r>
          </a:p>
          <a:p>
            <a:pPr algn="ctr"/>
            <a:r>
              <a:rPr lang="ru-RU" sz="7000">
                <a:solidFill>
                  <a:srgbClr val="00B050"/>
                </a:solidFill>
              </a:rPr>
              <a:t>(26.03.1888 г - 02.01.1956 г) 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0D7CC1BE-0CA1-4B46-A1EB-A72A987812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43391" y="385490"/>
            <a:ext cx="4938234" cy="6087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791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E7C716E-B49D-E546-849D-D3C593EAF2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022" y="529433"/>
            <a:ext cx="8596668" cy="5292723"/>
          </a:xfrm>
        </p:spPr>
        <p:txBody>
          <a:bodyPr>
            <a:noAutofit/>
          </a:bodyPr>
          <a:lstStyle/>
          <a:p>
            <a:r>
              <a:rPr lang="ru-RU" sz="2800"/>
              <a:t>Валеевым была написана музыка к драматический спектакля «Черноликие» («ара йыр», по одноимённой повести Мажита Гафури), «Салават» (по пьесе Баязита Бикбая) и других.</a:t>
            </a:r>
          </a:p>
          <a:p>
            <a:r>
              <a:rPr lang="ru-RU" sz="2800"/>
              <a:t>Также Масалим Мушарапович является автором свыше 50 хоров и песен на стихи башкирский и татарский поэтов. Среди них наиболее популярными стали песни «Белая берёза» («Ак кайын», на стихи Ахмета Ерикея),   «Хороша Уфа-столица» (« Матур Офо калыхы», на стихи Кадыра Даяна), «Песня Галимы» (« Гэлимэ йыры», на стихи Гайнана Амири) и другие. </a:t>
            </a:r>
          </a:p>
        </p:txBody>
      </p:sp>
    </p:spTree>
    <p:extLst>
      <p:ext uri="{BB962C8B-B14F-4D97-AF65-F5344CB8AC3E}">
        <p14:creationId xmlns:p14="http://schemas.microsoft.com/office/powerpoint/2010/main" val="42358262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F1524AD6-7125-374D-A79C-1D9FF4C9EB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1155" y="170962"/>
            <a:ext cx="7583364" cy="6484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206849"/>
      </p:ext>
    </p:extLst>
  </p:cSld>
  <p:clrMapOvr>
    <a:masterClrMapping/>
  </p:clrMapOvr>
  <p:transition spd="slow">
    <p:wheel spokes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DF35623-C639-A048-AF39-39B959741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824" y="446444"/>
            <a:ext cx="9702972" cy="5524499"/>
          </a:xfrm>
        </p:spPr>
        <p:txBody>
          <a:bodyPr>
            <a:noAutofit/>
          </a:bodyPr>
          <a:lstStyle/>
          <a:p>
            <a:r>
              <a:rPr lang="ru-RU" sz="3200" b="0" i="0">
                <a:solidFill>
                  <a:srgbClr val="504F4C"/>
                </a:solidFill>
                <a:effectLst/>
                <a:latin typeface="Tahoma" panose="020B0604030504040204" pitchFamily="34" charset="0"/>
              </a:rPr>
              <a:t>Масалим Мушарапович Валеев оставил после себя значитель­ное и богатое наследие. Нет ни одного вида башкирской музыки, в котором композитор не попробовал бы свои силы. Обработки башкирских народных песен, музыка к драматическим спектаклям, массовые, сольные и хоровые песни, лирические песни, романсы, баллада, инструментальные и оркестровые миниатюры, две сим­фонические сюиты, струнный квартет, оперы – все это вошло в фонд башкирской музыкальной культуры. </a:t>
            </a:r>
            <a:endParaRPr lang="ru-RU" sz="3200">
              <a:solidFill>
                <a:srgbClr val="504F4C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2404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79C08CFF-EF50-634C-9C5F-071AA86030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831" y="465137"/>
            <a:ext cx="10442575" cy="6249987"/>
          </a:xfrm>
        </p:spPr>
        <p:txBody>
          <a:bodyPr>
            <a:noAutofit/>
          </a:bodyPr>
          <a:lstStyle/>
          <a:p>
            <a:r>
              <a:rPr lang="ru-RU" sz="4000" b="0" i="0">
                <a:solidFill>
                  <a:srgbClr val="091714"/>
                </a:solidFill>
                <a:effectLst/>
                <a:latin typeface="Tahoma" panose="020B0604030504040204" pitchFamily="34" charset="0"/>
              </a:rPr>
              <a:t>За большой вклад в развитие музыкального искусства Масалим Валеев был награжден орденом «Знак Почета». Он удостоен почетного звания «Заслуженный деятель искусств Башкирской АССР». </a:t>
            </a:r>
          </a:p>
          <a:p>
            <a:br>
              <a:rPr lang="ru-RU" sz="4000"/>
            </a:br>
            <a:r>
              <a:rPr lang="ru-RU" sz="4000" b="0" i="0">
                <a:solidFill>
                  <a:srgbClr val="091714"/>
                </a:solidFill>
                <a:effectLst/>
                <a:latin typeface="Tahoma" panose="020B0604030504040204" pitchFamily="34" charset="0"/>
              </a:rPr>
              <a:t>Скончался Масалим Мушарапович </a:t>
            </a:r>
          </a:p>
          <a:p>
            <a:r>
              <a:rPr lang="ru-RU" sz="4000" b="0" i="0">
                <a:solidFill>
                  <a:srgbClr val="091714"/>
                </a:solidFill>
                <a:effectLst/>
                <a:latin typeface="Tahoma" panose="020B0604030504040204" pitchFamily="34" charset="0"/>
              </a:rPr>
              <a:t>2  января 1956 года и похоронен в Уфе. </a:t>
            </a:r>
            <a:endParaRPr lang="ru-RU" sz="4000"/>
          </a:p>
        </p:txBody>
      </p:sp>
    </p:spTree>
    <p:extLst>
      <p:ext uri="{BB962C8B-B14F-4D97-AF65-F5344CB8AC3E}">
        <p14:creationId xmlns:p14="http://schemas.microsoft.com/office/powerpoint/2010/main" val="12952304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6AAF6EF-F3A6-554F-805D-6BBC90D18C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773907"/>
            <a:ext cx="8596668" cy="5267456"/>
          </a:xfrm>
        </p:spPr>
        <p:txBody>
          <a:bodyPr anchor="ctr">
            <a:normAutofit/>
          </a:bodyPr>
          <a:lstStyle/>
          <a:p>
            <a:pPr algn="ctr"/>
            <a:r>
              <a:rPr lang="ru-RU" sz="8800">
                <a:solidFill>
                  <a:srgbClr val="00B050"/>
                </a:solidFill>
              </a:rPr>
              <a:t>Спасибо за внимание! </a:t>
            </a:r>
          </a:p>
        </p:txBody>
      </p:sp>
    </p:spTree>
    <p:extLst>
      <p:ext uri="{BB962C8B-B14F-4D97-AF65-F5344CB8AC3E}">
        <p14:creationId xmlns:p14="http://schemas.microsoft.com/office/powerpoint/2010/main" val="231750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D9ABEA-164B-BD48-9C98-1FD51FB57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491" y="206749"/>
            <a:ext cx="8596668" cy="1320800"/>
          </a:xfrm>
        </p:spPr>
        <p:txBody>
          <a:bodyPr>
            <a:noAutofit/>
          </a:bodyPr>
          <a:lstStyle/>
          <a:p>
            <a:pPr algn="ctr"/>
            <a:r>
              <a:rPr lang="ru-RU" sz="4800"/>
              <a:t>Масалим Мушарапович Валеев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B85A9A-E58A-474C-B744-520CE27872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013" y="1488613"/>
            <a:ext cx="10770706" cy="3880773"/>
          </a:xfrm>
        </p:spPr>
        <p:txBody>
          <a:bodyPr>
            <a:noAutofit/>
          </a:bodyPr>
          <a:lstStyle/>
          <a:p>
            <a:r>
              <a:rPr lang="ru-RU" sz="4400"/>
              <a:t>Советский башкирский композитор, дирижёр, скрипач, музыкально-общественный деятель. Заслуженный деятель искусств Башкирском АССР (1940). Первый председатель Союза композиторов Башкирском АССР (1940-1948).</a:t>
            </a:r>
          </a:p>
        </p:txBody>
      </p:sp>
    </p:spTree>
    <p:extLst>
      <p:ext uri="{BB962C8B-B14F-4D97-AF65-F5344CB8AC3E}">
        <p14:creationId xmlns:p14="http://schemas.microsoft.com/office/powerpoint/2010/main" val="12329685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5A3728A-16AD-D041-91A5-AE7760D173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864" y="437357"/>
            <a:ext cx="9550136" cy="5507036"/>
          </a:xfrm>
        </p:spPr>
        <p:txBody>
          <a:bodyPr>
            <a:noAutofit/>
          </a:bodyPr>
          <a:lstStyle/>
          <a:p>
            <a:r>
              <a:rPr lang="ru-RU" sz="3200" b="0" i="0">
                <a:solidFill>
                  <a:srgbClr val="091714"/>
                </a:solidFill>
                <a:effectLst/>
                <a:latin typeface="Tahoma" panose="020B0604030504040204" pitchFamily="34" charset="0"/>
              </a:rPr>
              <a:t>Башкирская земля породила немало известных деятелей музыкальной культуры, имена которых стали достоянием республики и всей России. Одним из таких деятелей является Масалим Валеев, который закладывал основы башкирской профессиональной музыки. Этому способствовали природное дарование, яркий талант, разносторонность. С его именем связано становление башкирской песни и романса, музыки в национальном драматическом театре, а также создание первой башкирской оперы.</a:t>
            </a:r>
            <a:endParaRPr lang="ru-RU" sz="3200"/>
          </a:p>
        </p:txBody>
      </p:sp>
    </p:spTree>
    <p:extLst>
      <p:ext uri="{BB962C8B-B14F-4D97-AF65-F5344CB8AC3E}">
        <p14:creationId xmlns:p14="http://schemas.microsoft.com/office/powerpoint/2010/main" val="734365240"/>
      </p:ext>
    </p:extLst>
  </p:cSld>
  <p:clrMapOvr>
    <a:masterClrMapping/>
  </p:clrMapOvr>
  <p:transition spd="slow">
    <p:comb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29583226-4702-1D44-9763-1AC3E9CF0C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2906" y="293078"/>
            <a:ext cx="9850131" cy="628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72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E984F51-D54F-2A43-B5E7-50F9525B9F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843" y="475667"/>
            <a:ext cx="9416521" cy="5607843"/>
          </a:xfrm>
        </p:spPr>
        <p:txBody>
          <a:bodyPr>
            <a:normAutofit fontScale="25000" lnSpcReduction="20000"/>
          </a:bodyPr>
          <a:lstStyle/>
          <a:p>
            <a:r>
              <a:rPr lang="ru-RU" sz="17600" b="0" i="0">
                <a:solidFill>
                  <a:srgbClr val="504F4C"/>
                </a:solidFill>
                <a:effectLst/>
                <a:latin typeface="Tahoma" panose="020B0604030504040204" pitchFamily="34" charset="0"/>
              </a:rPr>
              <a:t>В развитии башкирской музыкальной культуры видную роль сыграла многосторонняя деятельность известного композитора Валеева Масалима Мушараповича. С годами яснее и значительнее представля­ется его самобытный музыкальный талант, а его лучшие песни и романсы сохраняют первозданную свежесть и обаяние.</a:t>
            </a:r>
          </a:p>
          <a:p>
            <a:endParaRPr lang="ru-RU" sz="12300" b="0" i="0">
              <a:solidFill>
                <a:srgbClr val="504F4C"/>
              </a:solidFill>
              <a:effectLst/>
              <a:latin typeface="Tahoma" panose="020B0604030504040204" pitchFamily="34" charset="0"/>
            </a:endParaRPr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5795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C50D34-5C16-7B4F-9697-D97B68C8E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3335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sz="6000"/>
              <a:t>Биография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446430-FD09-1542-ABE7-552B035624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160465"/>
            <a:ext cx="9014354" cy="5066504"/>
          </a:xfrm>
        </p:spPr>
        <p:txBody>
          <a:bodyPr>
            <a:noAutofit/>
          </a:bodyPr>
          <a:lstStyle/>
          <a:p>
            <a:r>
              <a:rPr lang="ru-RU" sz="2800"/>
              <a:t>Масалим Мушарапович Валеев родился 26 марта 1888 года в городе Оренбурге Оренбургского уезда Оренбургской губернии.</a:t>
            </a:r>
          </a:p>
          <a:p>
            <a:r>
              <a:rPr lang="ru-RU" sz="2800"/>
              <a:t>Сначала игре на скрипке обучался у отца, а в 1914-1917гг.-в музыкальной школе татарского мусульманского благотворительного общества в Оренбурге. </a:t>
            </a:r>
          </a:p>
          <a:p>
            <a:r>
              <a:rPr lang="ru-RU" sz="2800"/>
              <a:t>В 1917-1930 гг. с перерывами жил в Оренбурге, работал учителем пения в школах, а в 1920-1921 гг. преподавал класс скрипки и хора в Восточной музыкальной школе. </a:t>
            </a:r>
          </a:p>
          <a:p>
            <a:endParaRPr lang="ru-RU" sz="2800"/>
          </a:p>
        </p:txBody>
      </p:sp>
    </p:spTree>
    <p:extLst>
      <p:ext uri="{BB962C8B-B14F-4D97-AF65-F5344CB8AC3E}">
        <p14:creationId xmlns:p14="http://schemas.microsoft.com/office/powerpoint/2010/main" val="14114370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BD5B6E9-023C-A045-A9A4-78971349D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552" y="845344"/>
            <a:ext cx="8596668" cy="5510840"/>
          </a:xfrm>
        </p:spPr>
        <p:txBody>
          <a:bodyPr/>
          <a:lstStyle/>
          <a:p>
            <a:r>
              <a:rPr lang="ru-RU" sz="3200"/>
              <a:t>В 1919-1920 гг. капельмейстер оркестра политотдела Туркестанского фронта в Оренбурге.</a:t>
            </a:r>
          </a:p>
          <a:p>
            <a:r>
              <a:rPr lang="ru-RU" sz="3200"/>
              <a:t>В 1921-1922 гг. руководил оркестром и был скрипачом в Башкирском драматического театре в Стерлитамаке. </a:t>
            </a:r>
          </a:p>
          <a:p>
            <a:r>
              <a:rPr lang="ru-RU" sz="3200"/>
              <a:t>К 1922 году относятся первые опыты по музыкальному оформлению спектаклей драматический труппы Сайфи Кудашева. </a:t>
            </a:r>
          </a:p>
          <a:p>
            <a:endParaRPr lang="ru-RU"/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76233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F3D1050-A342-0647-9056-94CE7C49B5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845345"/>
            <a:ext cx="8596668" cy="5196018"/>
          </a:xfrm>
        </p:spPr>
        <p:txBody>
          <a:bodyPr>
            <a:normAutofit/>
          </a:bodyPr>
          <a:lstStyle/>
          <a:p>
            <a:r>
              <a:rPr lang="ru-RU" sz="3200"/>
              <a:t>В 1930-1931 гг. работал скрипачом оркестра драматического театра в городе Казани.</a:t>
            </a:r>
          </a:p>
          <a:p>
            <a:r>
              <a:rPr lang="ru-RU" sz="3200"/>
              <a:t>С 1932 года и до своей кончины (2 января 1956 года) жил в Уфе, заведовал музыкальной частью и был дирижером Башкирского театра драмы. </a:t>
            </a:r>
          </a:p>
        </p:txBody>
      </p:sp>
    </p:spTree>
    <p:extLst>
      <p:ext uri="{BB962C8B-B14F-4D97-AF65-F5344CB8AC3E}">
        <p14:creationId xmlns:p14="http://schemas.microsoft.com/office/powerpoint/2010/main" val="21806071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30E031-9AD0-DD44-8AF3-58B15E2BA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919" y="156238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sz="6000"/>
              <a:t>Творчество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C265F96-D7F3-6549-9F09-80CFB02F66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21" y="1243808"/>
            <a:ext cx="9419166" cy="3880773"/>
          </a:xfrm>
        </p:spPr>
        <p:txBody>
          <a:bodyPr>
            <a:noAutofit/>
          </a:bodyPr>
          <a:lstStyle/>
          <a:p>
            <a:r>
              <a:rPr lang="ru-RU" sz="2800"/>
              <a:t>Валеев Мусалим Мушарапович является автором первых сочинений башкирской профессиональной хоровой, симфонический и оперной музыки.</a:t>
            </a:r>
          </a:p>
          <a:p>
            <a:r>
              <a:rPr lang="ru-RU" sz="2800"/>
              <a:t>Среди них наиболее известными являются – оперы «Хакмар» («Айхылу», в соавторстве с Н. И. Пейко, была впервые поставлена в 1942 году) и «Шаура» (по либретто Баязита Бикбая, была впервые поставлена в 1946 году), симфонии «Башкирская увертюра» (1940) и «Легенда» (1948), сюиты «Салават» (1945) и «Танцевальная» (1952), струнный квартет (1954), пьесы для фортепиано, скрипки и виолончели. </a:t>
            </a:r>
          </a:p>
        </p:txBody>
      </p:sp>
    </p:spTree>
    <p:extLst>
      <p:ext uri="{BB962C8B-B14F-4D97-AF65-F5344CB8AC3E}">
        <p14:creationId xmlns:p14="http://schemas.microsoft.com/office/powerpoint/2010/main" val="24500976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Широкоэкранный</PresentationFormat>
  <Slides>14</Slides>
  <Notes>0</Notes>
  <HiddenSlides>0</HiddenSlide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Аспект</vt:lpstr>
      <vt:lpstr>Презентация PowerPoint</vt:lpstr>
      <vt:lpstr>Масалим Мушарапович Валеев</vt:lpstr>
      <vt:lpstr>Презентация PowerPoint</vt:lpstr>
      <vt:lpstr>Презентация PowerPoint</vt:lpstr>
      <vt:lpstr>Презентация PowerPoint</vt:lpstr>
      <vt:lpstr>Биография</vt:lpstr>
      <vt:lpstr>Презентация PowerPoint</vt:lpstr>
      <vt:lpstr>Презентация PowerPoint</vt:lpstr>
      <vt:lpstr>Творчество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elenaagzamova19@gmail.com</dc:creator>
  <cp:lastModifiedBy>elenaagzamova19@gmail.com</cp:lastModifiedBy>
  <cp:revision>2</cp:revision>
  <dcterms:created xsi:type="dcterms:W3CDTF">2019-05-21T18:29:03Z</dcterms:created>
  <dcterms:modified xsi:type="dcterms:W3CDTF">2019-05-21T20:31:01Z</dcterms:modified>
</cp:coreProperties>
</file>