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9" r:id="rId12"/>
    <p:sldId id="267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2B1ED-02D7-4DFA-848D-87B7AE8669B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A33DA-C7FA-4AA7-8E71-AE1B2F61D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2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A33DA-C7FA-4AA7-8E71-AE1B2F61D9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9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0635B24-7462-4DD3-A808-178B3BCE7695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82A651-5B7E-4826-BD19-AB6982F59C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20" y="0"/>
            <a:ext cx="9573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Не прошло и месяца, как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заинтересовались. Над записью альбома со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работал Пол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Эмберсолд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Материал для записи альбома подготовил Джон Купер, на это ушло у него несколько месяцев. Свой альбом группа выпустила в ноябре 1996 года. Недолго думая, альбом решили назвать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На обложке альбома, на белом фоне, разместили изображение сковороды с надписью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Три песни из этого альбома имели большую популярность: «I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Gasoline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и наиболее полюбившаяся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баллада —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Saturn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4676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288360" cy="471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0212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Обложка первого альбома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Второй альбом 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I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Love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Soul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обозначил смену стиля группы — переход от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гранжа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 более спокойному альтернативному року. Дебютный альбом был довольно спонтанным, так как записан в различных жанрах, которые нравились участникам группы. Но на момент записи нового альбома все уже имели полное представление о том, как и что нужно делать. Появилось некоторое сходство с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индастриальщиками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Nine Inch Nails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/>
              <a:t>Во время турне в защиту </a:t>
            </a:r>
            <a:r>
              <a:rPr lang="ru-RU" sz="2400" i="1" dirty="0" err="1"/>
              <a:t>Hey</a:t>
            </a:r>
            <a:r>
              <a:rPr lang="ru-RU" sz="2400" i="1" dirty="0"/>
              <a:t> </a:t>
            </a:r>
            <a:r>
              <a:rPr lang="ru-RU" sz="2400" i="1" dirty="0" err="1"/>
              <a:t>You</a:t>
            </a:r>
            <a:r>
              <a:rPr lang="ru-RU" sz="2400" i="1" dirty="0"/>
              <a:t>, I </a:t>
            </a:r>
            <a:r>
              <a:rPr lang="ru-RU" sz="2400" i="1" dirty="0" err="1"/>
              <a:t>Love</a:t>
            </a:r>
            <a:r>
              <a:rPr lang="ru-RU" sz="2400" i="1" dirty="0"/>
              <a:t> </a:t>
            </a:r>
            <a:r>
              <a:rPr lang="ru-RU" sz="2400" i="1" dirty="0" err="1"/>
              <a:t>Your</a:t>
            </a:r>
            <a:r>
              <a:rPr lang="ru-RU" sz="2400" i="1" dirty="0"/>
              <a:t> </a:t>
            </a:r>
            <a:r>
              <a:rPr lang="ru-RU" sz="2400" i="1" dirty="0" err="1"/>
              <a:t>Soul</a:t>
            </a:r>
            <a:r>
              <a:rPr lang="ru-RU" sz="2400" dirty="0"/>
              <a:t> к </a:t>
            </a:r>
            <a:r>
              <a:rPr lang="ru-RU" sz="2400" dirty="0" err="1"/>
              <a:t>Skillet</a:t>
            </a:r>
            <a:r>
              <a:rPr lang="ru-RU" sz="2400" dirty="0"/>
              <a:t> присоединилась жена Джона — Кори </a:t>
            </a:r>
            <a:r>
              <a:rPr lang="ru-RU" sz="2400" dirty="0" smtClean="0"/>
              <a:t>Купер</a:t>
            </a:r>
            <a:r>
              <a:rPr lang="en-US" sz="2400" dirty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7582"/>
            <a:ext cx="2520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 Купер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58" y="188640"/>
            <a:ext cx="5824745" cy="580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08846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Профессии: </a:t>
            </a:r>
            <a:r>
              <a:rPr lang="ru-RU" sz="2000" dirty="0" smtClean="0"/>
              <a:t>музыкант</a:t>
            </a:r>
          </a:p>
          <a:p>
            <a:endParaRPr lang="ru-RU" sz="2000" dirty="0"/>
          </a:p>
          <a:p>
            <a:r>
              <a:rPr lang="ru-RU" sz="2000" i="1" dirty="0" smtClean="0"/>
              <a:t>Инструменты: </a:t>
            </a:r>
            <a:r>
              <a:rPr lang="ru-RU" sz="2000" dirty="0" smtClean="0"/>
              <a:t>клавишные, гитара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6122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Кори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родилась 21 июня 1972 г. в  городе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Кеноша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христианской семье, и, подрастая, занялась музыкой,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вследствии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став лидером прославления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церкви,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где пастором был ее отец. Еще с юного возраста Кори любила слушать U2, Питера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Габриела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Peter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Gabriel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Сару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МакЛахлан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Знакомство Джона и Кори произошло в церкви, когда Джон принял решение дать обет безбрачия, а Кори зашла, чтобы помолиться. Джона сразила ее красота и поэтому попросил у священника отпущение на одну девушку. Спустя непродолжительное время они повенчались.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Молодожены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 стали дарить друг другу кольца, они подошли к этой традиции более оригинально, набив татуировки свадебных украшений на безымянных пальцах.</a:t>
            </a:r>
          </a:p>
        </p:txBody>
      </p:sp>
    </p:spTree>
    <p:extLst>
      <p:ext uri="{BB962C8B-B14F-4D97-AF65-F5344CB8AC3E}">
        <p14:creationId xmlns:p14="http://schemas.microsoft.com/office/powerpoint/2010/main" val="22738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40760" cy="51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2162"/>
            <a:ext cx="67413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335"/>
            <a:ext cx="5715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Дженнифер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Леджер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80928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Профессии:</a:t>
            </a: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барабанщица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бэк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-вокалистка</a:t>
            </a:r>
          </a:p>
        </p:txBody>
      </p:sp>
    </p:spTree>
    <p:extLst>
      <p:ext uri="{BB962C8B-B14F-4D97-AF65-F5344CB8AC3E}">
        <p14:creationId xmlns:p14="http://schemas.microsoft.com/office/powerpoint/2010/main" val="420800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Родилась в Ковентри, в Англии, в возрасте 13 лет начала играть на </a:t>
            </a:r>
            <a:r>
              <a:rPr lang="ru-RU" sz="2400" dirty="0" smtClean="0"/>
              <a:t>барабанах. </a:t>
            </a:r>
            <a:r>
              <a:rPr lang="ru-RU" sz="2400" dirty="0"/>
              <a:t>Обучалась в </a:t>
            </a:r>
            <a:r>
              <a:rPr lang="ru-RU" sz="2400" dirty="0" err="1"/>
              <a:t>Bluecoat</a:t>
            </a:r>
            <a:r>
              <a:rPr lang="ru-RU" sz="2400" dirty="0"/>
              <a:t> </a:t>
            </a:r>
            <a:r>
              <a:rPr lang="ru-RU" sz="2400" dirty="0" err="1"/>
              <a:t>schoolruen</a:t>
            </a:r>
            <a:r>
              <a:rPr lang="ru-RU" sz="2400" dirty="0"/>
              <a:t> в родном Ковентри, где получила среднее </a:t>
            </a:r>
            <a:r>
              <a:rPr lang="ru-RU" sz="2400" dirty="0" smtClean="0"/>
              <a:t>образование. </a:t>
            </a:r>
            <a:r>
              <a:rPr lang="ru-RU" sz="2400" dirty="0"/>
              <a:t>Играла на ударных в местной группе и была финалистом конкурса </a:t>
            </a:r>
            <a:r>
              <a:rPr lang="en-US" sz="2400" dirty="0"/>
              <a:t>«</a:t>
            </a:r>
            <a:r>
              <a:rPr lang="ru-RU" sz="2400" dirty="0"/>
              <a:t>Ударник года в Соединённом Королевстве</a:t>
            </a:r>
            <a:r>
              <a:rPr lang="en-US" sz="2400" dirty="0"/>
              <a:t>» 2006 </a:t>
            </a:r>
            <a:r>
              <a:rPr lang="ru-RU" sz="2400" dirty="0" smtClean="0"/>
              <a:t>года.</a:t>
            </a:r>
            <a:endParaRPr lang="ru-RU" sz="2400" dirty="0"/>
          </a:p>
          <a:p>
            <a:pPr fontAlgn="base"/>
            <a:r>
              <a:rPr lang="ru-RU" sz="2400" dirty="0"/>
              <a:t>В 16 лет </a:t>
            </a:r>
            <a:r>
              <a:rPr lang="ru-RU" sz="2400" dirty="0" err="1"/>
              <a:t>Леджер</a:t>
            </a:r>
            <a:r>
              <a:rPr lang="ru-RU" sz="2400" dirty="0"/>
              <a:t> получила стипендию на обучение в американской системе курсов духовной музыки </a:t>
            </a:r>
            <a:r>
              <a:rPr lang="ru-RU" sz="2400" dirty="0" err="1"/>
              <a:t>Living</a:t>
            </a:r>
            <a:r>
              <a:rPr lang="ru-RU" sz="2400" dirty="0"/>
              <a:t> </a:t>
            </a:r>
            <a:r>
              <a:rPr lang="ru-RU" sz="2400" dirty="0" err="1"/>
              <a:t>Light</a:t>
            </a:r>
            <a:r>
              <a:rPr lang="ru-RU" sz="2400" dirty="0"/>
              <a:t> </a:t>
            </a:r>
            <a:r>
              <a:rPr lang="ru-RU" sz="2400" dirty="0" err="1"/>
              <a:t>School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Worship</a:t>
            </a:r>
            <a:r>
              <a:rPr lang="ru-RU" sz="2400" dirty="0"/>
              <a:t>, и прошла курс игры на ударных в город </a:t>
            </a:r>
            <a:r>
              <a:rPr lang="ru-RU" sz="2400" dirty="0" err="1"/>
              <a:t>Кеноше</a:t>
            </a:r>
            <a:r>
              <a:rPr lang="ru-RU" sz="2400" dirty="0"/>
              <a:t>, штат </a:t>
            </a:r>
            <a:r>
              <a:rPr lang="ru-RU" sz="2400" dirty="0" smtClean="0"/>
              <a:t>Висконсин. </a:t>
            </a:r>
            <a:r>
              <a:rPr lang="ru-RU" sz="2400" dirty="0"/>
              <a:t>Вошла в состав группы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Spark</a:t>
            </a:r>
            <a:r>
              <a:rPr lang="ru-RU" sz="2400" dirty="0"/>
              <a:t>; поскольку место барабанщика было занято, она играла на </a:t>
            </a:r>
            <a:r>
              <a:rPr lang="ru-RU" sz="2400" dirty="0" smtClean="0"/>
              <a:t>бас-гитаре.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0782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747305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Американская христианская рок-группа из города Мемфис, штат Теннесси, основанная в 1996 году. На данный момент группой выпущено девять студийных альбомов, четыре EP и два концертных альбома. </a:t>
            </a:r>
          </a:p>
        </p:txBody>
      </p:sp>
    </p:spTree>
    <p:extLst>
      <p:ext uri="{BB962C8B-B14F-4D97-AF65-F5344CB8AC3E}">
        <p14:creationId xmlns:p14="http://schemas.microsoft.com/office/powerpoint/2010/main" val="36970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6559"/>
            <a:ext cx="4932040" cy="6590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36559"/>
            <a:ext cx="36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обнаружили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Леджер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когда посещали церковь в городе, где в то время она жила. Они гастролировали в школе, где она обучалась и попросили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Леджер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прослушаться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место барабанщика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группе.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18 лет, начиная с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Comatose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Tour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она является барабанщицей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иногда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вокалисткой.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12" y="-23750"/>
            <a:ext cx="4562988" cy="6834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265" y="404664"/>
            <a:ext cx="37557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/>
              <a:t>Джейкоб</a:t>
            </a:r>
            <a:r>
              <a:rPr lang="ru-RU" sz="5400" dirty="0"/>
              <a:t> Сет </a:t>
            </a:r>
            <a:r>
              <a:rPr lang="ru-RU" sz="5400" dirty="0" err="1"/>
              <a:t>Моррисон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757339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Профессии: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итарист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Инструменты: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гитара, скрипка, барабаны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45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5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Джейкоб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Сет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Моррисон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19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февраля 1988г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Велесбурге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Огайо.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Выступать Сет начал в юном возрасте, а именно в 13 лет с группой 3PO. В 2004 году у него появилась возможность отправиться в Европу с группой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Justifide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также пару раз засветившись на сцене в США, пока группа окончательно не расформировалась. Другие его гастроли включают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Haley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McGuire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Heart’s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Hero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Crabb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Family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Crabb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Revival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&amp; и местный проект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Everlasting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Fire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На данный момент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Моррисон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является соло-гитаристом группы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(официально с 1 июня 2012 года). По словам Сета, играть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это его мечта, которую он воплотил в жизнь.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1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59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05859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Альбомы 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760640" cy="537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685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На протяжении всего существования группы стиль неоднократно менялся. Первые композиции написаны в стиле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гранж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затем группа сместилась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индастриал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-метал. Последние четыре альбома были написаны в стиле альтернативный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6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20 мая 2016 года был выпущен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Feel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Invincible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из девятого студийного альбома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Unleashed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этот же день был опубликован список песен нового альбома.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26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мая 2016 года был выпущен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Stars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29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июня 2016 состоялась премьера клипа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Feel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Invincible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июля 2016 года был выпущен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Back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Dead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29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июля 2016 года 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«I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Want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Live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августа 2016 года были опубликованы все песни альбома на канале группы на сайте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YouTube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сентября 2016 состоялась премьера клипа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Stars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марта 2017 года — премьера клипа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сингл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Back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Dead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ноября 2017 года была выпущена расширенная версия альбома 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Unleashed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Unleashed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Beyond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38"/>
            <a:ext cx="9144000" cy="3792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58112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Skillet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 гастролирует вместе с другими группами, такими как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Flyleaf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Breaking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Benjamin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Three Days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Grace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Decyfer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Down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Thousand Foot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Krutch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Letter Black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т.д.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ноября 2011 года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впервые выступили на Украине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Киеве.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конце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ноября 2011 года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они впервые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посетили с концертами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Россию.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2" y="437523"/>
            <a:ext cx="9194222" cy="60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96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48880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 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2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293" y="0"/>
            <a:ext cx="10194449" cy="68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12776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latin typeface="Arial Black" pitchFamily="34" charset="0"/>
              </a:rPr>
              <a:t> Джон </a:t>
            </a:r>
            <a:r>
              <a:rPr lang="ru-RU" sz="2800" dirty="0">
                <a:latin typeface="Arial Black" pitchFamily="34" charset="0"/>
              </a:rPr>
              <a:t>Купер (бас-гитара, вокал) 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 Кори </a:t>
            </a:r>
            <a:r>
              <a:rPr lang="ru-RU" sz="2800" dirty="0">
                <a:latin typeface="Arial Black" pitchFamily="34" charset="0"/>
              </a:rPr>
              <a:t>Купер (клавишные, ритм-гитара, </a:t>
            </a:r>
            <a:r>
              <a:rPr lang="ru-RU" sz="2800" dirty="0" smtClean="0">
                <a:latin typeface="Arial Black" pitchFamily="34" charset="0"/>
              </a:rPr>
              <a:t>   </a:t>
            </a:r>
            <a:r>
              <a:rPr lang="ru-RU" sz="2800" dirty="0" err="1" smtClean="0">
                <a:latin typeface="Arial Black" pitchFamily="34" charset="0"/>
              </a:rPr>
              <a:t>бэк</a:t>
            </a:r>
            <a:r>
              <a:rPr lang="ru-RU" sz="2800" dirty="0" smtClean="0">
                <a:latin typeface="Arial Black" pitchFamily="34" charset="0"/>
              </a:rPr>
              <a:t>-вокал)</a:t>
            </a:r>
          </a:p>
          <a:p>
            <a:r>
              <a:rPr lang="ru-RU" sz="2800" dirty="0" smtClean="0">
                <a:latin typeface="Arial Black" pitchFamily="34" charset="0"/>
              </a:rPr>
              <a:t> Джен </a:t>
            </a:r>
            <a:r>
              <a:rPr lang="ru-RU" sz="2800" dirty="0" err="1">
                <a:latin typeface="Arial Black" pitchFamily="34" charset="0"/>
              </a:rPr>
              <a:t>Леджер</a:t>
            </a:r>
            <a:r>
              <a:rPr lang="ru-RU" sz="2800" dirty="0">
                <a:latin typeface="Arial Black" pitchFamily="34" charset="0"/>
              </a:rPr>
              <a:t> (ударные, </a:t>
            </a:r>
            <a:r>
              <a:rPr lang="ru-RU" sz="2800" dirty="0" err="1">
                <a:latin typeface="Arial Black" pitchFamily="34" charset="0"/>
              </a:rPr>
              <a:t>бэк</a:t>
            </a:r>
            <a:r>
              <a:rPr lang="ru-RU" sz="2800" dirty="0">
                <a:latin typeface="Arial Black" pitchFamily="34" charset="0"/>
              </a:rPr>
              <a:t>-вокал</a:t>
            </a:r>
            <a:r>
              <a:rPr lang="ru-RU" sz="2800" dirty="0" smtClean="0">
                <a:latin typeface="Arial Black" pitchFamily="34" charset="0"/>
              </a:rPr>
              <a:t>)</a:t>
            </a:r>
          </a:p>
          <a:p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Сет </a:t>
            </a:r>
            <a:r>
              <a:rPr lang="ru-RU" sz="2800" dirty="0" err="1">
                <a:latin typeface="Arial Black" pitchFamily="34" charset="0"/>
              </a:rPr>
              <a:t>Моррисон</a:t>
            </a:r>
            <a:r>
              <a:rPr lang="ru-RU" sz="2800" dirty="0">
                <a:latin typeface="Arial Black" pitchFamily="34" charset="0"/>
              </a:rPr>
              <a:t> (соло-гитара</a:t>
            </a:r>
            <a:r>
              <a:rPr lang="ru-RU" sz="2800" dirty="0" smtClean="0">
                <a:latin typeface="Arial Black" pitchFamily="34" charset="0"/>
              </a:rPr>
              <a:t>)</a:t>
            </a: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17 лет состав группы неоднократно менялся</a:t>
            </a:r>
            <a:r>
              <a:rPr lang="ru-RU" sz="2400" dirty="0" smtClean="0"/>
              <a:t>.</a:t>
            </a:r>
            <a:r>
              <a:rPr lang="ru-RU" sz="2400" dirty="0"/>
              <a:t> Джон Купер — единственный участник группы первоначального состава.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434" y="319589"/>
            <a:ext cx="8527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Состав группы</a:t>
            </a:r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2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770" y="188640"/>
            <a:ext cx="4291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Джон Купер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25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72084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Профессии: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вокалист, бас-гитарист</a:t>
            </a: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Певческий голос: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баритон 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Инструменты: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бас-гитара, клавишные, гитара, ударные.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24744"/>
            <a:ext cx="67687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Музыкант родился 7 апреля 1975 года, все его детство прошло в городе Мемфисе.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Джон воспитывался строгими религиозными родителями, для которых любая рок-музыка признавалась творением дьявола. Поэтому, перед тем как начать слушать новую группу, маленький Джон был обязан получить разрешение на это.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3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возрасте 14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он взял в руки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гитару и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 изучать основы игры.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Впоследствии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увлечение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переросло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профессиональное занятие музыкой. В 15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он основал первую собственную группу 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Tribulation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Далее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он стал играть в группе, основанной при церковном приходе. Решающую роль сыграл местный священник, который предложил ему собрать собственную группу и записать первое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демо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Так собралась группа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 тот момент группа состояла из 3 музыкантов: Джон Купер, Кен Стерт,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МакЛаркин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Незадолго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 этого, у Джона появился кумир —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Курт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Кобейн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Nirvana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в собранном составе он был самым молодым участником, но его этот факт нисколько не смутил.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7626" cy="60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109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124744"/>
            <a:ext cx="7560840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своего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бэнда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музыканты придумали необычное название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Skillet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(Сковорода). Оно символизировало смесь различных музыкальных направлений воедино, так как в их музыке звучал не только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грандж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пост-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индастриал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По словам Джона Купера, это название до сих пор не очень нравится участникам группы, но хорошо отображает её суть.</a:t>
            </a:r>
          </a:p>
        </p:txBody>
      </p:sp>
    </p:spTree>
    <p:extLst>
      <p:ext uri="{BB962C8B-B14F-4D97-AF65-F5344CB8AC3E}">
        <p14:creationId xmlns:p14="http://schemas.microsoft.com/office/powerpoint/2010/main" val="2209925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321</TotalTime>
  <Words>757</Words>
  <Application>Microsoft Office PowerPoint</Application>
  <PresentationFormat>Экран (4:3)</PresentationFormat>
  <Paragraphs>69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ленара мухамедгалина</dc:creator>
  <cp:lastModifiedBy>ленара мухамедгалина</cp:lastModifiedBy>
  <cp:revision>32</cp:revision>
  <dcterms:created xsi:type="dcterms:W3CDTF">2019-04-20T15:53:48Z</dcterms:created>
  <dcterms:modified xsi:type="dcterms:W3CDTF">2019-04-21T00:10:12Z</dcterms:modified>
</cp:coreProperties>
</file>