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7" r:id="rId6"/>
    <p:sldId id="259" r:id="rId7"/>
    <p:sldId id="263" r:id="rId8"/>
    <p:sldId id="261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4660"/>
  </p:normalViewPr>
  <p:slideViewPr>
    <p:cSldViewPr>
      <p:cViewPr varScale="1">
        <p:scale>
          <a:sx n="94" d="100"/>
          <a:sy n="94" d="100"/>
        </p:scale>
        <p:origin x="5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5FB0D-0C4B-4D5D-ABD1-67FE72A9F1BC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C17A-7D42-43F4-B7DB-EB4568BF5C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0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9D558D-AE90-4E31-B264-028D0FEC41F4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F6C19E-69B2-42B0-ACBD-D5FEB7F2C4A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6631"/>
            <a:ext cx="7406640" cy="1512169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>Лю́двиг ван </a:t>
            </a:r>
            <a:r>
              <a:rPr lang="vi-VN" dirty="0" smtClean="0"/>
              <a:t>Бетхо́вен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(1770 – 1827)</a:t>
            </a:r>
            <a:endParaRPr lang="ru-RU" dirty="0"/>
          </a:p>
        </p:txBody>
      </p:sp>
      <p:pic>
        <p:nvPicPr>
          <p:cNvPr id="1026" name="Picture 2" descr="I:\Бетховен\0011-011-Ljudvig-van-Betkhov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9283" y="1556792"/>
            <a:ext cx="4225490" cy="43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Смерть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Бетховен умер </a:t>
            </a:r>
            <a:r>
              <a:rPr lang="ru-RU" dirty="0" smtClean="0"/>
              <a:t>26 марта </a:t>
            </a:r>
            <a:r>
              <a:rPr lang="ru-RU" dirty="0"/>
              <a:t>1827 года. Свыше двадцати тысяч человек шло за его гробом.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952327" cy="40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5339480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Могила Бетховена на центральном кладбище Вены, Австрия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1143000"/>
          </a:xfrm>
        </p:spPr>
        <p:txBody>
          <a:bodyPr/>
          <a:lstStyle/>
          <a:p>
            <a:r>
              <a:rPr lang="vi-VN" dirty="0"/>
              <a:t>Лю́двиг ван Бетхо́вен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762" y="1135360"/>
            <a:ext cx="4744393" cy="50299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Немецкий </a:t>
            </a:r>
            <a:r>
              <a:rPr lang="ru-RU" dirty="0"/>
              <a:t>композитор, дирижёр и пианист, один из трёх «венских классиков</a:t>
            </a:r>
            <a:r>
              <a:rPr lang="ru-RU" dirty="0" smtClean="0"/>
              <a:t>».</a:t>
            </a:r>
          </a:p>
          <a:p>
            <a:r>
              <a:rPr lang="ru-RU" dirty="0"/>
              <a:t>Людвиг </a:t>
            </a:r>
            <a:r>
              <a:rPr lang="ru-RU" dirty="0" err="1"/>
              <a:t>ван</a:t>
            </a:r>
            <a:r>
              <a:rPr lang="ru-RU" dirty="0"/>
              <a:t> Бетховен </a:t>
            </a:r>
            <a:r>
              <a:rPr lang="en-US" dirty="0" smtClean="0"/>
              <a:t>  </a:t>
            </a:r>
            <a:r>
              <a:rPr lang="ru-RU" dirty="0"/>
              <a:t>родился в </a:t>
            </a:r>
            <a:r>
              <a:rPr lang="ru-RU" dirty="0" smtClean="0"/>
              <a:t>Бонне в семье музыкантов.  Предположительно </a:t>
            </a:r>
            <a:r>
              <a:rPr lang="ru-RU" dirty="0"/>
              <a:t>датой рождения считается 16 </a:t>
            </a:r>
            <a:r>
              <a:rPr lang="ru-RU" dirty="0" smtClean="0"/>
              <a:t>декабря 1770 г.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160" y="1244320"/>
            <a:ext cx="2312295" cy="38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4250" y="5445224"/>
            <a:ext cx="2072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Дом, в котором родился Бетховен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1" y="116632"/>
            <a:ext cx="8002760" cy="194421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Первым учителем музыки Бетховена был его отец. Традиционно считается, что он был весьма суров по отношению к маленькому Людвигу, который "за инструментом частенько бывал в слезах</a:t>
            </a:r>
            <a:r>
              <a:rPr lang="ru-RU" dirty="0" smtClean="0"/>
              <a:t>".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971600" y="2132856"/>
            <a:ext cx="5688632" cy="40545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Настоящим учителем Бетховена стал </a:t>
            </a:r>
            <a:r>
              <a:rPr lang="ru-RU" dirty="0" err="1"/>
              <a:t>Кристиан</a:t>
            </a:r>
            <a:r>
              <a:rPr lang="ru-RU" dirty="0"/>
              <a:t> </a:t>
            </a:r>
            <a:r>
              <a:rPr lang="ru-RU" dirty="0" err="1"/>
              <a:t>Готлоб</a:t>
            </a:r>
            <a:r>
              <a:rPr lang="ru-RU" dirty="0"/>
              <a:t> Нефе.  Он познакомил Людвига с творчеством Баха и Генделя. Благодаря Нефе, было издано и первое сочинение Бетховена — вариации на тему марша </a:t>
            </a:r>
            <a:r>
              <a:rPr lang="ru-RU" dirty="0" err="1"/>
              <a:t>Дресслера</a:t>
            </a:r>
            <a:r>
              <a:rPr lang="ru-RU" dirty="0"/>
              <a:t>. Бетховену в то время было двенадцать лет, и он уже работал помощником придворного органиста.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41" y="2353469"/>
            <a:ext cx="21701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38704" y="4989369"/>
            <a:ext cx="1656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Бетховена  в 13-летнем возрасте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8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20688"/>
            <a:ext cx="7498080" cy="561662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Из юношеских сочинений композитора известны три детские сонаты и несколько песен, в том числе «Сурок».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17 </a:t>
            </a:r>
            <a:r>
              <a:rPr lang="ru-RU" dirty="0" smtClean="0"/>
              <a:t>лет Людвиг посетил Вену, чтоб учиться у Моцарта. Но занятия не состоялись, т.к. у него заболела мать. После смерти матери семнадцатилетний </a:t>
            </a:r>
            <a:r>
              <a:rPr lang="ru-RU" dirty="0"/>
              <a:t>юноша был вынужден стать главой семьи и взять на себя заботу о младших братьях. Он поступил в оркестр в качестве альтиста.</a:t>
            </a:r>
          </a:p>
        </p:txBody>
      </p:sp>
    </p:spTree>
    <p:extLst>
      <p:ext uri="{BB962C8B-B14F-4D97-AF65-F5344CB8AC3E}">
        <p14:creationId xmlns:p14="http://schemas.microsoft.com/office/powerpoint/2010/main" val="2478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5400600" cy="5771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1892 году снова Бетховен едет в Вену. Здесь его наставником становится </a:t>
            </a:r>
            <a:r>
              <a:rPr lang="ru-RU" dirty="0"/>
              <a:t>Антонио Сальери. Уже в первые годы жизни в Вене Бетховен завоевал славу </a:t>
            </a:r>
            <a:r>
              <a:rPr lang="ru-RU" dirty="0" smtClean="0"/>
              <a:t>пианиста-виртуоза. Его </a:t>
            </a:r>
            <a:r>
              <a:rPr lang="ru-RU" dirty="0"/>
              <a:t>игра поразила слушателей</a:t>
            </a:r>
            <a:r>
              <a:rPr lang="ru-RU" dirty="0" smtClean="0"/>
              <a:t>.</a:t>
            </a:r>
          </a:p>
          <a:p>
            <a:r>
              <a:rPr lang="ru-RU" dirty="0"/>
              <a:t>В Вене Бетховен далеко не сразу получил известность, как композитор, несмотря на то, что он много времени уделял именно занятиям композицией.</a:t>
            </a:r>
          </a:p>
          <a:p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20688"/>
            <a:ext cx="2448272" cy="27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2220" y="350100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Бетховена, предположительно 1800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3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692696"/>
            <a:ext cx="4937752" cy="5555704"/>
          </a:xfrm>
        </p:spPr>
        <p:txBody>
          <a:bodyPr>
            <a:normAutofit/>
          </a:bodyPr>
          <a:lstStyle/>
          <a:p>
            <a:r>
              <a:rPr lang="ru-RU" dirty="0" smtClean="0"/>
              <a:t>Первое </a:t>
            </a:r>
            <a:r>
              <a:rPr lang="ru-RU" dirty="0"/>
              <a:t>публичное выступление Бетховена в Вене состоялось в марте 1795, где он дебютировал со своим фортепианным концертом</a:t>
            </a:r>
            <a:r>
              <a:rPr lang="ru-RU" dirty="0" smtClean="0"/>
              <a:t>.</a:t>
            </a:r>
          </a:p>
          <a:p>
            <a:r>
              <a:rPr lang="ru-RU" dirty="0"/>
              <a:t>Сочинения Бетховена начали широко издаваться и пользоваться успехом.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7"/>
            <a:ext cx="2880320" cy="42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6018" y="5013176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Бетховен сочиняет Шестую симфонию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5328592" cy="1143000"/>
          </a:xfrm>
        </p:spPr>
        <p:txBody>
          <a:bodyPr/>
          <a:lstStyle/>
          <a:p>
            <a:pPr algn="ctr"/>
            <a:r>
              <a:rPr lang="ru-RU" dirty="0" smtClean="0"/>
              <a:t>Болезнь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384" y="941948"/>
            <a:ext cx="5112568" cy="551138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Прогрессирующая глухота (первые признаки </a:t>
            </a:r>
            <a:r>
              <a:rPr lang="ru-RU" dirty="0" smtClean="0"/>
              <a:t>которой </a:t>
            </a:r>
            <a:r>
              <a:rPr lang="ru-RU" dirty="0"/>
              <a:t>появляются с 1797) заставила </a:t>
            </a:r>
            <a:r>
              <a:rPr lang="ru-RU" dirty="0" smtClean="0"/>
              <a:t>Бетховен </a:t>
            </a:r>
            <a:r>
              <a:rPr lang="ru-RU" dirty="0"/>
              <a:t>со временем сократить </a:t>
            </a:r>
            <a:r>
              <a:rPr lang="ru-RU" dirty="0" smtClean="0"/>
              <a:t>концертную </a:t>
            </a:r>
            <a:r>
              <a:rPr lang="ru-RU" dirty="0"/>
              <a:t>деятельность, а в последние годы жизни совсем отказаться от публичных выступлений</a:t>
            </a:r>
            <a:r>
              <a:rPr lang="ru-RU" dirty="0" smtClean="0"/>
              <a:t>.</a:t>
            </a:r>
          </a:p>
          <a:p>
            <a:r>
              <a:rPr lang="ru-RU" dirty="0"/>
              <a:t>Из-за глухоты Бетховен редко выходит из дома, лишается звукового восприятия. Он становится угрюм, замкнут. Именно в эти годы композитор одно за другим создаёт свои самые известные произведения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36712"/>
            <a:ext cx="2773363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7781" y="5003884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Бетховен за работой дома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8080" cy="54452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9 симфоний: № 1 (1799—1800), № 2 (1803), № 3 «Героическая» (1803—1804), № 4 (1806), № 5 (1804—1808), № 6 «Пасторальная» (1808), № 7 (1812), № 8 (1812), № 9 (1824).</a:t>
            </a:r>
          </a:p>
          <a:p>
            <a:r>
              <a:rPr lang="ru-RU" dirty="0"/>
              <a:t>11 симфонических увертюр, среди которых «Кориолан», «Эгмонт», «</a:t>
            </a:r>
            <a:r>
              <a:rPr lang="ru-RU" dirty="0" err="1"/>
              <a:t>Леонора</a:t>
            </a:r>
            <a:r>
              <a:rPr lang="ru-RU" dirty="0"/>
              <a:t>» № 3.</a:t>
            </a:r>
          </a:p>
          <a:p>
            <a:r>
              <a:rPr lang="ru-RU" dirty="0"/>
              <a:t>5 концертов для фортепиано с оркестром.</a:t>
            </a:r>
          </a:p>
          <a:p>
            <a:r>
              <a:rPr lang="ru-RU" dirty="0"/>
              <a:t>6 юношеских сонат для фортепиано.</a:t>
            </a:r>
          </a:p>
          <a:p>
            <a:r>
              <a:rPr lang="ru-RU" dirty="0"/>
              <a:t>32 сонаты для фортепиано, 32 вариации и </a:t>
            </a:r>
            <a:r>
              <a:rPr lang="ru-RU"/>
              <a:t>около </a:t>
            </a:r>
            <a:r>
              <a:rPr lang="ru-RU" smtClean="0"/>
              <a:t>60</a:t>
            </a:r>
            <a:r>
              <a:rPr lang="ru-RU" smtClean="0"/>
              <a:t> </a:t>
            </a:r>
            <a:r>
              <a:rPr lang="ru-RU" dirty="0"/>
              <a:t>пьес для фортепиано.</a:t>
            </a:r>
          </a:p>
          <a:p>
            <a:r>
              <a:rPr lang="ru-RU" dirty="0"/>
              <a:t>10 сонат для скрипки и фортепиано.</a:t>
            </a:r>
          </a:p>
          <a:p>
            <a:r>
              <a:rPr lang="ru-RU" dirty="0"/>
              <a:t>концерт для скрипки с оркестром, концерт для фортепиано, скрипки и виолончели с оркестром («тройной концерт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5 сонат для виолончели и фортепиано.</a:t>
            </a:r>
          </a:p>
          <a:p>
            <a:r>
              <a:rPr lang="ru-RU" dirty="0"/>
              <a:t>16 струнных квартетов.</a:t>
            </a:r>
          </a:p>
          <a:p>
            <a:r>
              <a:rPr lang="ru-RU" dirty="0"/>
              <a:t>6 трио.</a:t>
            </a:r>
          </a:p>
          <a:p>
            <a:r>
              <a:rPr lang="ru-RU" dirty="0"/>
              <a:t>Балет «Творения Прометея».</a:t>
            </a:r>
          </a:p>
          <a:p>
            <a:r>
              <a:rPr lang="ru-RU" dirty="0"/>
              <a:t>Опера «</a:t>
            </a:r>
            <a:r>
              <a:rPr lang="ru-RU" dirty="0" err="1"/>
              <a:t>Фиделио</a:t>
            </a:r>
            <a:r>
              <a:rPr lang="ru-RU" dirty="0"/>
              <a:t>».</a:t>
            </a:r>
          </a:p>
          <a:p>
            <a:r>
              <a:rPr lang="ru-RU" dirty="0"/>
              <a:t>Торжественная месса.</a:t>
            </a:r>
          </a:p>
          <a:p>
            <a:r>
              <a:rPr lang="ru-RU" dirty="0"/>
              <a:t>Вокальный цикл «К далёкой возлюбленной».</a:t>
            </a:r>
          </a:p>
          <a:p>
            <a:r>
              <a:rPr lang="ru-RU" dirty="0"/>
              <a:t>Песни на стихи разных поэтов и обработки народных песен</a:t>
            </a:r>
          </a:p>
        </p:txBody>
      </p:sp>
    </p:spTree>
    <p:extLst>
      <p:ext uri="{BB962C8B-B14F-4D97-AF65-F5344CB8AC3E}">
        <p14:creationId xmlns:p14="http://schemas.microsoft.com/office/powerpoint/2010/main" val="3966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164</TotalTime>
  <Words>554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Corbel</vt:lpstr>
      <vt:lpstr>Gill Sans MT</vt:lpstr>
      <vt:lpstr>Tahoma</vt:lpstr>
      <vt:lpstr>Verdana</vt:lpstr>
      <vt:lpstr>Wingdings 2</vt:lpstr>
      <vt:lpstr>Солнцестояние</vt:lpstr>
      <vt:lpstr>Лю́двиг ван Бетхо́вен (1770 – 1827)</vt:lpstr>
      <vt:lpstr>Лю́двиг ван Бетхо́вен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Болезнь</vt:lpstr>
      <vt:lpstr>Творчество</vt:lpstr>
      <vt:lpstr>Презентация PowerPoint</vt:lpstr>
      <vt:lpstr>Смерть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Лю́двиг ван Бетхо́вен</dc:title>
  <dc:creator>Рома</dc:creator>
  <cp:lastModifiedBy>Home</cp:lastModifiedBy>
  <cp:revision>19</cp:revision>
  <dcterms:created xsi:type="dcterms:W3CDTF">2013-04-23T14:13:33Z</dcterms:created>
  <dcterms:modified xsi:type="dcterms:W3CDTF">2018-05-20T05:46:26Z</dcterms:modified>
</cp:coreProperties>
</file>