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57" r:id="rId15"/>
    <p:sldId id="258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420888"/>
            <a:ext cx="7618040" cy="1143000"/>
          </a:xfrm>
        </p:spPr>
        <p:txBody>
          <a:bodyPr/>
          <a:lstStyle/>
          <a:p>
            <a:pPr algn="ctr"/>
            <a:r>
              <a:rPr lang="ru-RU" i="1" dirty="0" smtClean="0"/>
              <a:t>Иоганн Себастьян Бах</a:t>
            </a:r>
            <a:br>
              <a:rPr lang="ru-RU" i="1" dirty="0" smtClean="0"/>
            </a:br>
            <a:r>
              <a:rPr lang="ru-RU" i="1" dirty="0" smtClean="0"/>
              <a:t>(1685-1750)                </a:t>
            </a:r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439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717032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/>
              <a:t>Новую работу капельмейстера Бах нашел при дворе князя Леопольда из </a:t>
            </a:r>
            <a:r>
              <a:rPr lang="ru-RU" dirty="0" err="1"/>
              <a:t>Кётена</a:t>
            </a:r>
            <a:r>
              <a:rPr lang="ru-RU" dirty="0"/>
              <a:t>. В этот период Бах создал инструментальные произведения, в которых предстал как открыватель нового времени: «Бранденбургские концерты», сольные концерты для различных инструментов, произведения для клавира, в том числе «Хорошо темперированный клавир».</a:t>
            </a:r>
          </a:p>
        </p:txBody>
      </p:sp>
      <p:pic>
        <p:nvPicPr>
          <p:cNvPr id="5122" name="Picture 2" descr="C:\Users\Виталий\Desktop\i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24915"/>
            <a:ext cx="3009565" cy="476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694714" y="5373216"/>
            <a:ext cx="2303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400" i="1" dirty="0" smtClean="0"/>
              <a:t>князь Леопольд 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371520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7525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i="1" dirty="0"/>
              <a:t> В декабре 1721 года, через год после смерти жены, Бах женится на Анне Магдалене </a:t>
            </a:r>
            <a:r>
              <a:rPr lang="ru-RU" sz="2400" i="1" dirty="0" err="1"/>
              <a:t>Вилькен</a:t>
            </a:r>
            <a:r>
              <a:rPr lang="ru-RU" sz="2400" i="1" dirty="0"/>
              <a:t> (двадцатилетней певице), c которой у него было шесть сыновей и семь дочерей.</a:t>
            </a:r>
          </a:p>
        </p:txBody>
      </p:sp>
      <p:pic>
        <p:nvPicPr>
          <p:cNvPr id="6146" name="Picture 2" descr="C:\Users\Виталий\Desktop\i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03671"/>
            <a:ext cx="3622825" cy="502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868144" y="5271591"/>
            <a:ext cx="23647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400" i="1" dirty="0" smtClean="0"/>
              <a:t>Анна Магдалена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123400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27984" y="404664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/>
              <a:t>В 1723 году в возрасте 38 лет Бах переехал в Лейпциг, где и оставался до конца своей жизни. Он выиграл конкурс на должность кантора — учителя </a:t>
            </a:r>
            <a:r>
              <a:rPr lang="ru-RU" sz="2400" i="1" dirty="0"/>
              <a:t>певческой</a:t>
            </a:r>
            <a:r>
              <a:rPr lang="ru-RU" dirty="0"/>
              <a:t> школы церкви св. Фомы. В его обязанности также входило создание музыки для церковных служб и городских торжеств. Фактически Бах руководил всей музыкальной жизнью города. В этот период Бахом написаны пять годовых циклов кантат для каждой воскресной службы и всех праздников церковного календаря и такие знаменитые духовные произведения, как «Страсти по Иоанну», «Страсти по Матфею», «Рождественская оратория», «Магнификат» и «Высокая месса».</a:t>
            </a:r>
          </a:p>
        </p:txBody>
      </p:sp>
      <p:pic>
        <p:nvPicPr>
          <p:cNvPr id="7170" name="Picture 2" descr="C:\Users\Виталий\Desktop\i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5182" y="2389237"/>
            <a:ext cx="4813166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19672" y="6007909"/>
            <a:ext cx="12891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400" i="1" dirty="0"/>
              <a:t>Лейпциг</a:t>
            </a:r>
          </a:p>
        </p:txBody>
      </p:sp>
    </p:spTree>
    <p:extLst>
      <p:ext uri="{BB962C8B-B14F-4D97-AF65-F5344CB8AC3E}">
        <p14:creationId xmlns:p14="http://schemas.microsoft.com/office/powerpoint/2010/main" val="287650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332655"/>
            <a:ext cx="4572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i="1" dirty="0"/>
              <a:t> </a:t>
            </a:r>
            <a:r>
              <a:rPr lang="ru-RU" sz="2000" i="1" dirty="0"/>
              <a:t>Бах — один из величайших представителей мировой культуры. Его творчество, отличающееся всеохватностью жанров (кроме оперы), обобщило достижения музыкального искусства нескольких веков на грани барокко и классицизма. Ярко национальный художник, Бах соединил традиции протестантского хорала с традициями австрийской, итальянской, французской музыкальных школ. Для Баха, непревзойденного мастера полифонии, характерно единство полифонического и гомофонного, вокального и инструментального мышления, чем объясняется глубокое взаимопроникновение различных жанров и стилей в его творчестве.</a:t>
            </a:r>
          </a:p>
        </p:txBody>
      </p:sp>
    </p:spTree>
    <p:extLst>
      <p:ext uri="{BB962C8B-B14F-4D97-AF65-F5344CB8AC3E}">
        <p14:creationId xmlns:p14="http://schemas.microsoft.com/office/powerpoint/2010/main" val="56450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309320"/>
            <a:ext cx="5400600" cy="266328"/>
          </a:xfrm>
        </p:spPr>
        <p:txBody>
          <a:bodyPr/>
          <a:lstStyle/>
          <a:p>
            <a:pPr algn="just"/>
            <a:r>
              <a:rPr lang="ru-RU" sz="2400" i="1" dirty="0" smtClean="0"/>
              <a:t>За свою жизнь Бах  написал более 1000 произведений. В его творчестве представлены все значимые жанры того времени, кроме оперы. Он обобщил достижения музыкального искус</a:t>
            </a:r>
            <a:r>
              <a:rPr lang="ru-RU" sz="2400" i="1" dirty="0" smtClean="0">
                <a:effectLst/>
              </a:rPr>
              <a:t>ства периода барокко . Бах-мастер полифонии . После смерти Баха его музыка была практически забыта, но в </a:t>
            </a:r>
            <a:r>
              <a:rPr lang="en-US" sz="2400" i="1" dirty="0" smtClean="0">
                <a:effectLst/>
              </a:rPr>
              <a:t>XIX</a:t>
            </a:r>
            <a:r>
              <a:rPr lang="ru-RU" sz="2400" i="1" dirty="0" smtClean="0">
                <a:effectLst/>
              </a:rPr>
              <a:t> веке  её вновь открыл для широкой публики Феликс Мендельсон- Бартольди.</a:t>
            </a:r>
            <a:br>
              <a:rPr lang="ru-RU" sz="2400" i="1" dirty="0" smtClean="0">
                <a:effectLst/>
              </a:rPr>
            </a:br>
            <a:r>
              <a:rPr lang="ru-RU" sz="2400" i="1" dirty="0" smtClean="0">
                <a:effectLst/>
              </a:rPr>
              <a:t>Его творчество оказало сильное влияние на музыку последующих композиторов , в том числе и в </a:t>
            </a:r>
            <a:r>
              <a:rPr lang="en-US" sz="2400" i="1" dirty="0" smtClean="0">
                <a:effectLst/>
              </a:rPr>
              <a:t>XX</a:t>
            </a:r>
            <a:r>
              <a:rPr lang="ru-RU" sz="2400" i="1" dirty="0" smtClean="0">
                <a:effectLst/>
              </a:rPr>
              <a:t> веке .</a:t>
            </a:r>
            <a:br>
              <a:rPr lang="ru-RU" sz="2400" i="1" dirty="0" smtClean="0">
                <a:effectLst/>
              </a:rPr>
            </a:br>
            <a:r>
              <a:rPr lang="ru-RU" sz="2400" i="1" dirty="0" smtClean="0">
                <a:effectLst/>
              </a:rPr>
              <a:t>Педагогические произведения Баха используются до сих пор.</a:t>
            </a:r>
            <a:endParaRPr lang="ru-RU" sz="2400" i="1" dirty="0"/>
          </a:p>
        </p:txBody>
      </p:sp>
      <p:pic>
        <p:nvPicPr>
          <p:cNvPr id="2050" name="Picture 2" descr="C:\Users\опршнгд\Desktop\Johann_Sebastian_Ba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84165"/>
            <a:ext cx="2924729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603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5976" y="620688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i="1" dirty="0" smtClean="0"/>
              <a:t>28 июля 1750 Бах скончался , но оставил в напоминании о себе очень много выдающихся произведений.  </a:t>
            </a:r>
          </a:p>
          <a:p>
            <a:pPr algn="just"/>
            <a:r>
              <a:rPr lang="ru-RU" sz="2400" i="1" dirty="0" smtClean="0"/>
              <a:t>Всё </a:t>
            </a:r>
            <a:r>
              <a:rPr lang="ru-RU" sz="2400" i="1" dirty="0"/>
              <a:t>творчество Баха охватывает более тысячи произведений различных жанров для разных составов исполнителей. Лишь в 1950 году, спустя 200 лет после смерти Баха, был опубликован полный каталог его работ. Вольфганг </a:t>
            </a:r>
            <a:r>
              <a:rPr lang="ru-RU" sz="2400" i="1" dirty="0" err="1"/>
              <a:t>Шмидер</a:t>
            </a:r>
            <a:r>
              <a:rPr lang="ru-RU" sz="2400" i="1" dirty="0"/>
              <a:t> систематизировал их в </a:t>
            </a:r>
            <a:r>
              <a:rPr lang="ru-RU" sz="2400" i="1" dirty="0" err="1"/>
              <a:t>Васh-Werке-Verzeichnis</a:t>
            </a:r>
            <a:r>
              <a:rPr lang="ru-RU" sz="2400" i="1" dirty="0"/>
              <a:t> (Каталог работ Баха).</a:t>
            </a:r>
          </a:p>
        </p:txBody>
      </p:sp>
      <p:pic>
        <p:nvPicPr>
          <p:cNvPr id="8194" name="Picture 2" descr="C:\Users\Виталий\Desktop\i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85" y="260648"/>
            <a:ext cx="4059033" cy="461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847065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492896"/>
            <a:ext cx="7543800" cy="914400"/>
          </a:xfrm>
        </p:spPr>
        <p:txBody>
          <a:bodyPr/>
          <a:lstStyle/>
          <a:p>
            <a:pPr algn="ctr"/>
            <a:r>
              <a:rPr lang="ru-RU" sz="4800" i="1" dirty="0" smtClean="0"/>
              <a:t>Спасибо за внимание .</a:t>
            </a:r>
            <a:endParaRPr lang="ru-RU" sz="4800" i="1" dirty="0"/>
          </a:p>
        </p:txBody>
      </p:sp>
    </p:spTree>
    <p:extLst>
      <p:ext uri="{BB962C8B-B14F-4D97-AF65-F5344CB8AC3E}">
        <p14:creationId xmlns:p14="http://schemas.microsoft.com/office/powerpoint/2010/main" val="25422569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/>
              <a:t> </a:t>
            </a:r>
            <a:r>
              <a:rPr lang="ru-RU" sz="2400" i="1" dirty="0"/>
              <a:t>Бах Иоганн Себастьян (1685 — 1750) — крупнейший немецкий композитор и органист. Его творчество — завершение и высшая точка полифонической эпохи в западно-европейской музыке. </a:t>
            </a:r>
          </a:p>
        </p:txBody>
      </p:sp>
      <p:pic>
        <p:nvPicPr>
          <p:cNvPr id="1026" name="Picture 2" descr="C:\Users\опршнгд\Desktop\ca16e043c914e24dba13d7feb38485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814" y="836712"/>
            <a:ext cx="3918479" cy="542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9503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6146" y="116632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i="1" dirty="0"/>
              <a:t>Иоганн Себастьян Бах родился 21 марта 1685 года в </a:t>
            </a:r>
            <a:r>
              <a:rPr lang="ru-RU" sz="2400" i="1" dirty="0" err="1"/>
              <a:t>Эйзенахе</a:t>
            </a:r>
            <a:r>
              <a:rPr lang="ru-RU" sz="2400" i="1" dirty="0"/>
              <a:t> (Тюрингия). Он был восьмым ребенком и принадлежал пятому поколению семьи музыкантов-профессионалов. Иоганн Себастьян получил первые уроки музыки у своего отца.</a:t>
            </a:r>
          </a:p>
        </p:txBody>
      </p:sp>
      <p:pic>
        <p:nvPicPr>
          <p:cNvPr id="2050" name="Picture 2" descr="C:\Users\опршнгд\Desktop\20120316_bach-and-his-sons_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071339"/>
            <a:ext cx="5111130" cy="348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11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27984" y="116632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/>
              <a:t> </a:t>
            </a:r>
            <a:r>
              <a:rPr lang="ru-RU" sz="2400" i="1" dirty="0"/>
              <a:t>В семилетнем возрасте Иоганн Себастьян начал посещать латинскую школу в </a:t>
            </a:r>
            <a:r>
              <a:rPr lang="ru-RU" sz="2400" i="1" dirty="0" err="1"/>
              <a:t>Эйзенахе</a:t>
            </a:r>
            <a:r>
              <a:rPr lang="ru-RU" sz="2400" i="1" dirty="0"/>
              <a:t>. Неизгладимое впечатление об органном искусстве осталось у него после знакомства с двоюродным братом отца Иоганном Кристофом, который был органистом и композитором.</a:t>
            </a:r>
          </a:p>
        </p:txBody>
      </p:sp>
      <p:pic>
        <p:nvPicPr>
          <p:cNvPr id="3074" name="Picture 2" descr="C:\Users\опршнгд\Desktop\3888796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3498"/>
            <a:ext cx="3648860" cy="5224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99592" y="5517232"/>
            <a:ext cx="26148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Иоганн  Кристоф Бах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295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7119" y="183316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i="1" dirty="0"/>
              <a:t>В 1695 г. Иоганн Себастьян Бах, осиротев, переехал сюда на попечение старшего брата Иоганна Кристофа. Брат был на 14 лет старше и стал учить Иоганна Себастьяна игре на органе, клавесине, а также композиции. Бах работал в церкви св. Михаила; через 5 лет, 15 марта 1700 г., он покинул город. Эта церковь пережила пожар в 1753 г. и была восстановлена, но в результате бомбардировки в 1945 г. она была полностью уничтожена.</a:t>
            </a:r>
          </a:p>
        </p:txBody>
      </p:sp>
      <p:pic>
        <p:nvPicPr>
          <p:cNvPr id="4098" name="Picture 2" descr="C:\Users\опршнгд\Desktop\f248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019" y="183316"/>
            <a:ext cx="4402460" cy="3301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145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i="1" dirty="0"/>
              <a:t>Первое место после окончания школы Бах получил в 1703 году. Он служил скрипачом, альтистом и органистом в частной капелле герцога Вильгельма Эрнста в Веймаре. В этом же году он переехал в </a:t>
            </a:r>
            <a:r>
              <a:rPr lang="ru-RU" sz="2400" i="1" dirty="0" err="1"/>
              <a:t>Арнштадт</a:t>
            </a:r>
            <a:r>
              <a:rPr lang="ru-RU" sz="2400" i="1" dirty="0"/>
              <a:t> на место органиста Новой церкви и руководителя школьного хора.</a:t>
            </a:r>
          </a:p>
        </p:txBody>
      </p:sp>
      <p:pic>
        <p:nvPicPr>
          <p:cNvPr id="3074" name="Picture 2" descr="C:\Users\Виталий\Desktop\i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339933"/>
            <a:ext cx="4093389" cy="52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6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Виталий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4645232" cy="3434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283968" y="3861048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i="1" dirty="0"/>
              <a:t>Однажды церковь предоставила отпуск, и жаждущий знаний Бах пешком отправился в находящийся в двухстах милях городок послушать великого органиста того времени Дитриха Букстехуде.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09282" y="3648023"/>
            <a:ext cx="29466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400" i="1" dirty="0" smtClean="0"/>
              <a:t>Дитрих </a:t>
            </a:r>
            <a:r>
              <a:rPr lang="ru-RU" sz="2400" i="1" dirty="0"/>
              <a:t>Букстехуде</a:t>
            </a:r>
          </a:p>
        </p:txBody>
      </p:sp>
    </p:spTree>
    <p:extLst>
      <p:ext uri="{BB962C8B-B14F-4D97-AF65-F5344CB8AC3E}">
        <p14:creationId xmlns:p14="http://schemas.microsoft.com/office/powerpoint/2010/main" val="2471738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/>
              <a:t> </a:t>
            </a:r>
            <a:r>
              <a:rPr lang="ru-RU" sz="2400" i="1" dirty="0"/>
              <a:t>В 1707 году Бах получил место органиста в </a:t>
            </a:r>
            <a:r>
              <a:rPr lang="ru-RU" sz="2400" i="1" dirty="0" err="1"/>
              <a:t>Мюльхаузене</a:t>
            </a:r>
            <a:r>
              <a:rPr lang="ru-RU" sz="2400" i="1" dirty="0"/>
              <a:t> и женился на своей кузине Марии Барбаре Бах. У них было семь детей, из которых выжили четверо.</a:t>
            </a:r>
          </a:p>
        </p:txBody>
      </p:sp>
      <p:pic>
        <p:nvPicPr>
          <p:cNvPr id="2050" name="Picture 2" descr="C:\Users\Виталий\Desktop\i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512" y="692696"/>
            <a:ext cx="4090984" cy="5047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827827" y="5877272"/>
            <a:ext cx="22974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400" i="1" dirty="0" smtClean="0"/>
              <a:t>Мария </a:t>
            </a:r>
            <a:r>
              <a:rPr lang="ru-RU" sz="2400" i="1" dirty="0"/>
              <a:t>Барбаре </a:t>
            </a:r>
          </a:p>
        </p:txBody>
      </p:sp>
    </p:spTree>
    <p:extLst>
      <p:ext uri="{BB962C8B-B14F-4D97-AF65-F5344CB8AC3E}">
        <p14:creationId xmlns:p14="http://schemas.microsoft.com/office/powerpoint/2010/main" val="58433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27984" y="184457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i="1" dirty="0"/>
              <a:t>В 1708 году Бах вернулся в Веймар и стал придворным органистом и камерным музыкантом, а в 1714-м — придворным концертмейстером. Из-за споров с герцогом в 1717 году Бах решил уволиться. Герцог был настолько рассержен, что даже посадил композитора на один месяц в тюрьму</a:t>
            </a:r>
            <a:r>
              <a:rPr lang="ru-RU" dirty="0"/>
              <a:t>.</a:t>
            </a:r>
          </a:p>
        </p:txBody>
      </p:sp>
      <p:pic>
        <p:nvPicPr>
          <p:cNvPr id="4098" name="Picture 2" descr="C:\Users\Виталий\Desktop\1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36912"/>
            <a:ext cx="5714506" cy="4032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59632" y="1916832"/>
            <a:ext cx="1186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400" i="1" dirty="0"/>
              <a:t>Веймар</a:t>
            </a:r>
          </a:p>
        </p:txBody>
      </p:sp>
    </p:spTree>
    <p:extLst>
      <p:ext uri="{BB962C8B-B14F-4D97-AF65-F5344CB8AC3E}">
        <p14:creationId xmlns:p14="http://schemas.microsoft.com/office/powerpoint/2010/main" val="534256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123</TotalTime>
  <Words>738</Words>
  <Application>Microsoft Office PowerPoint</Application>
  <PresentationFormat>Экран (4:3)</PresentationFormat>
  <Paragraphs>24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Базовая</vt:lpstr>
      <vt:lpstr>Иоганн Себастьян Бах (1685-1750)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 свою жизнь Бах  написал более 1000 произведений. В его творчестве представлены все значимые жанры того времени, кроме оперы. Он обобщил достижения музыкального искусства периода барокко . Бах-мастер полифонии . После смерти Баха его музыка была практически забыта, но в XIX веке  её вновь открыл для широкой публики Феликс Мендельсон- Бартольди. Его творчество оказало сильное влияние на музыку последующих композиторов , в том числе и в XX веке . Педагогические произведения Баха используются до сих пор.</vt:lpstr>
      <vt:lpstr>Презентация PowerPoint</vt:lpstr>
      <vt:lpstr>Спасибо за внимание 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Иоганн Себастьян Бах (1685-1750)                  </dc:title>
  <dc:creator>ПРИВЕТ ДАРЬЯ</dc:creator>
  <cp:lastModifiedBy>Виталий</cp:lastModifiedBy>
  <cp:revision>15</cp:revision>
  <dcterms:created xsi:type="dcterms:W3CDTF">2015-01-02T14:12:53Z</dcterms:created>
  <dcterms:modified xsi:type="dcterms:W3CDTF">2015-01-19T11:41:45Z</dcterms:modified>
</cp:coreProperties>
</file>