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  <p:sldId id="25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618040" cy="1143000"/>
          </a:xfrm>
        </p:spPr>
        <p:txBody>
          <a:bodyPr/>
          <a:lstStyle/>
          <a:p>
            <a:pPr algn="ctr"/>
            <a:r>
              <a:rPr lang="ru-RU" i="1" dirty="0" smtClean="0"/>
              <a:t>Иоганн Себастьян Бах</a:t>
            </a:r>
            <a:br>
              <a:rPr lang="ru-RU" i="1" dirty="0" smtClean="0"/>
            </a:br>
            <a:r>
              <a:rPr lang="ru-RU" i="1" dirty="0" smtClean="0"/>
              <a:t>(1685-1750)                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39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71703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Новую работу капельмейстера Бах нашел при дворе князя Леопольда из </a:t>
            </a:r>
            <a:r>
              <a:rPr lang="ru-RU" dirty="0" err="1"/>
              <a:t>Кётена</a:t>
            </a:r>
            <a:r>
              <a:rPr lang="ru-RU" dirty="0"/>
              <a:t>. В этот период Бах создал инструментальные произведения, в которых предстал как открыватель нового времени: «Бранденбургские концерты», сольные концерты для различных инструментов, произведения для клавира, в том числе «Хорошо темперированный клавир».</a:t>
            </a:r>
          </a:p>
        </p:txBody>
      </p:sp>
      <p:pic>
        <p:nvPicPr>
          <p:cNvPr id="5122" name="Picture 2" descr="C:\Users\Виталий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4915"/>
            <a:ext cx="3009565" cy="476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94714" y="5373216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 smtClean="0"/>
              <a:t>князь Леопольд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7152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752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 В декабре 1721 года, через год после смерти жены, Бах женится на Анне Магдалене </a:t>
            </a:r>
            <a:r>
              <a:rPr lang="ru-RU" sz="2400" i="1" dirty="0" err="1"/>
              <a:t>Вилькен</a:t>
            </a:r>
            <a:r>
              <a:rPr lang="ru-RU" sz="2400" i="1" dirty="0"/>
              <a:t> (двадцатилетней певице), c которой у него было шесть сыновей и семь дочерей.</a:t>
            </a:r>
          </a:p>
        </p:txBody>
      </p:sp>
      <p:pic>
        <p:nvPicPr>
          <p:cNvPr id="6146" name="Picture 2" descr="C:\Users\Виталий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3671"/>
            <a:ext cx="3622825" cy="502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68144" y="5271591"/>
            <a:ext cx="2364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 smtClean="0"/>
              <a:t>Анна Магдалена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2340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40466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В 1723 году в возрасте 38 лет Бах переехал в Лейпциг, где и оставался до конца своей жизни. Он выиграл конкурс на должность кантора — учителя </a:t>
            </a:r>
            <a:r>
              <a:rPr lang="ru-RU" sz="2400" i="1" dirty="0"/>
              <a:t>певческой</a:t>
            </a:r>
            <a:r>
              <a:rPr lang="ru-RU" dirty="0"/>
              <a:t> школы церкви св. Фомы. В его обязанности также входило создание музыки для церковных служб и городских торжеств. Фактически Бах руководил всей музыкальной жизнью города. В этот период Бахом написаны пять годовых циклов кантат для каждой воскресной службы и всех праздников церковного календаря и такие знаменитые духовные произведения, как «Страсти по Иоанну», «Страсти по Матфею», «Рождественская оратория», «Магнификат» и «Высокая месса».</a:t>
            </a:r>
          </a:p>
        </p:txBody>
      </p:sp>
      <p:pic>
        <p:nvPicPr>
          <p:cNvPr id="7170" name="Picture 2" descr="C:\Users\Виталий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182" y="2389237"/>
            <a:ext cx="481316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6007909"/>
            <a:ext cx="1289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/>
              <a:t>Лейпциг</a:t>
            </a:r>
          </a:p>
        </p:txBody>
      </p:sp>
    </p:spTree>
    <p:extLst>
      <p:ext uri="{BB962C8B-B14F-4D97-AF65-F5344CB8AC3E}">
        <p14:creationId xmlns:p14="http://schemas.microsoft.com/office/powerpoint/2010/main" val="287650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332655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 </a:t>
            </a:r>
            <a:r>
              <a:rPr lang="ru-RU" sz="2000" i="1" dirty="0"/>
              <a:t>Бах — один из величайших представителей мировой культуры. Его творчество, отличающееся всеохватностью жанров (кроме оперы), обобщило достижения музыкального искусства нескольких веков на грани барокко и классицизма. Ярко национальный художник, Бах соединил традиции протестантского хорала с традициями австрийской, итальянской, французской музыкальных школ. Для Баха, непревзойденного мастера полифонии, характерно единство полифонического и гомофонного, вокального и инструментального мышления, чем объясняется глубокое взаимопроникновение различных жанров и стилей в его творчестве.</a:t>
            </a:r>
          </a:p>
        </p:txBody>
      </p:sp>
    </p:spTree>
    <p:extLst>
      <p:ext uri="{BB962C8B-B14F-4D97-AF65-F5344CB8AC3E}">
        <p14:creationId xmlns:p14="http://schemas.microsoft.com/office/powerpoint/2010/main" val="5645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309320"/>
            <a:ext cx="5400600" cy="266328"/>
          </a:xfrm>
        </p:spPr>
        <p:txBody>
          <a:bodyPr/>
          <a:lstStyle/>
          <a:p>
            <a:pPr algn="just"/>
            <a:r>
              <a:rPr lang="ru-RU" sz="2400" i="1" dirty="0" smtClean="0"/>
              <a:t>За свою жизнь Бах  написал более 1000 произведений. В его творчестве представлены все значимые жанры того времени, кроме оперы. Он обобщил достижения музыкального искус</a:t>
            </a:r>
            <a:r>
              <a:rPr lang="ru-RU" sz="2400" i="1" dirty="0" smtClean="0">
                <a:effectLst/>
              </a:rPr>
              <a:t>ства периода барокко . Бах-мастер полифонии . После смерти Баха его музыка была практически забыта, но в </a:t>
            </a:r>
            <a:r>
              <a:rPr lang="en-US" sz="2400" i="1" dirty="0" smtClean="0">
                <a:effectLst/>
              </a:rPr>
              <a:t>XIX</a:t>
            </a:r>
            <a:r>
              <a:rPr lang="ru-RU" sz="2400" i="1" dirty="0" smtClean="0">
                <a:effectLst/>
              </a:rPr>
              <a:t> веке  её вновь открыл для широкой публики Феликс Мендельсон- Бартольди.</a:t>
            </a:r>
            <a:br>
              <a:rPr lang="ru-RU" sz="2400" i="1" dirty="0" smtClean="0">
                <a:effectLst/>
              </a:rPr>
            </a:br>
            <a:r>
              <a:rPr lang="ru-RU" sz="2400" i="1" dirty="0" smtClean="0">
                <a:effectLst/>
              </a:rPr>
              <a:t>Его творчество оказало сильное влияние на музыку последующих композиторов , в том числе и в </a:t>
            </a:r>
            <a:r>
              <a:rPr lang="en-US" sz="2400" i="1" dirty="0" smtClean="0">
                <a:effectLst/>
              </a:rPr>
              <a:t>XX</a:t>
            </a:r>
            <a:r>
              <a:rPr lang="ru-RU" sz="2400" i="1" dirty="0" smtClean="0">
                <a:effectLst/>
              </a:rPr>
              <a:t> веке .</a:t>
            </a:r>
            <a:br>
              <a:rPr lang="ru-RU" sz="2400" i="1" dirty="0" smtClean="0">
                <a:effectLst/>
              </a:rPr>
            </a:br>
            <a:r>
              <a:rPr lang="ru-RU" sz="2400" i="1" dirty="0" smtClean="0">
                <a:effectLst/>
              </a:rPr>
              <a:t>Педагогические произведения Баха используются до сих пор.</a:t>
            </a:r>
            <a:endParaRPr lang="ru-RU" sz="2400" i="1" dirty="0"/>
          </a:p>
        </p:txBody>
      </p:sp>
      <p:pic>
        <p:nvPicPr>
          <p:cNvPr id="2050" name="Picture 2" descr="C:\Users\опршнгд\Desktop\Johann_Sebastian_B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4165"/>
            <a:ext cx="292472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0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62068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 smtClean="0"/>
              <a:t>28 июля 1750 Бах скончался , но оставил в напоминании о себе очень много выдающихся произведений.  </a:t>
            </a:r>
          </a:p>
          <a:p>
            <a:pPr algn="just"/>
            <a:r>
              <a:rPr lang="ru-RU" sz="2400" i="1" dirty="0" smtClean="0"/>
              <a:t>Всё </a:t>
            </a:r>
            <a:r>
              <a:rPr lang="ru-RU" sz="2400" i="1" dirty="0"/>
              <a:t>творчество Баха охватывает более тысячи произведений различных жанров для разных составов исполнителей. Лишь в 1950 году, спустя 200 лет после смерти Баха, был опубликован полный каталог его работ. Вольфганг </a:t>
            </a:r>
            <a:r>
              <a:rPr lang="ru-RU" sz="2400" i="1" dirty="0" err="1"/>
              <a:t>Шмидер</a:t>
            </a:r>
            <a:r>
              <a:rPr lang="ru-RU" sz="2400" i="1" dirty="0"/>
              <a:t> систематизировал их в </a:t>
            </a:r>
            <a:r>
              <a:rPr lang="ru-RU" sz="2400" i="1" dirty="0" err="1"/>
              <a:t>Васh-Werке-Verzeichnis</a:t>
            </a:r>
            <a:r>
              <a:rPr lang="ru-RU" sz="2400" i="1" dirty="0"/>
              <a:t> (Каталог работ Баха).</a:t>
            </a:r>
          </a:p>
        </p:txBody>
      </p:sp>
      <p:pic>
        <p:nvPicPr>
          <p:cNvPr id="8194" name="Picture 2" descr="C:\Users\Виталий\Desktop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85" y="260648"/>
            <a:ext cx="4059033" cy="461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706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92896"/>
            <a:ext cx="7543800" cy="914400"/>
          </a:xfrm>
        </p:spPr>
        <p:txBody>
          <a:bodyPr/>
          <a:lstStyle/>
          <a:p>
            <a:pPr algn="ctr"/>
            <a:r>
              <a:rPr lang="ru-RU" sz="4800" i="1" dirty="0" smtClean="0"/>
              <a:t>Спасибо за внимание 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2542256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400" i="1" dirty="0"/>
              <a:t>Бах Иоганн Себастьян (1685 — 1750) — крупнейший немецкий композитор и органист. Его творчество — завершение и высшая точка полифонической эпохи в западно-европейской музыке. </a:t>
            </a:r>
          </a:p>
        </p:txBody>
      </p:sp>
      <p:pic>
        <p:nvPicPr>
          <p:cNvPr id="1026" name="Picture 2" descr="C:\Users\опршнгд\Desktop\ca16e043c914e24dba13d7feb38485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14" y="836712"/>
            <a:ext cx="3918479" cy="542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503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146" y="11663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Иоганн Себастьян Бах родился 21 марта 1685 года в </a:t>
            </a:r>
            <a:r>
              <a:rPr lang="ru-RU" sz="2400" i="1" dirty="0" err="1"/>
              <a:t>Эйзенахе</a:t>
            </a:r>
            <a:r>
              <a:rPr lang="ru-RU" sz="2400" i="1" dirty="0"/>
              <a:t> (Тюрингия). Он был восьмым ребенком и принадлежал пятому поколению семьи музыкантов-профессионалов. Иоганн Себастьян получил первые уроки музыки у своего отца.</a:t>
            </a:r>
          </a:p>
        </p:txBody>
      </p:sp>
      <p:pic>
        <p:nvPicPr>
          <p:cNvPr id="2050" name="Picture 2" descr="C:\Users\опршнгд\Desktop\20120316_bach-and-his-sons_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71339"/>
            <a:ext cx="5111130" cy="348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1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11663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400" i="1" dirty="0"/>
              <a:t>В семилетнем возрасте Иоганн Себастьян начал посещать латинскую школу в </a:t>
            </a:r>
            <a:r>
              <a:rPr lang="ru-RU" sz="2400" i="1" dirty="0" err="1"/>
              <a:t>Эйзенахе</a:t>
            </a:r>
            <a:r>
              <a:rPr lang="ru-RU" sz="2400" i="1" dirty="0"/>
              <a:t>. Неизгладимое впечатление об органном искусстве осталось у него после знакомства с двоюродным братом отца Иоганном Кристофом, который был органистом и композитором.</a:t>
            </a:r>
          </a:p>
        </p:txBody>
      </p:sp>
      <p:pic>
        <p:nvPicPr>
          <p:cNvPr id="3074" name="Picture 2" descr="C:\Users\опршнгд\Desktop\3888796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3498"/>
            <a:ext cx="3648860" cy="522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5517232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Иоганн  Кристоф Бах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95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119" y="18331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В 1695 г. Иоганн Себастьян Бах, осиротев, переехал сюда на попечение старшего брата Иоганна Кристофа. Брат был на 14 лет старше и стал учить Иоганна Себастьяна игре на органе, клавесине, а также композиции. Бах работал в церкви св. Михаила; через 5 лет, 15 марта 1700 г., он покинул город. Эта церковь пережила пожар в 1753 г. и была восстановлена, но в результате бомбардировки в 1945 г. она была полностью уничтожена.</a:t>
            </a:r>
          </a:p>
        </p:txBody>
      </p:sp>
      <p:pic>
        <p:nvPicPr>
          <p:cNvPr id="4098" name="Picture 2" descr="C:\Users\опршнгд\Desktop\f248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19" y="183316"/>
            <a:ext cx="4402460" cy="330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Первое место после окончания школы Бах получил в 1703 году. Он служил скрипачом, альтистом и органистом в частной капелле герцога Вильгельма Эрнста в Веймаре. В этом же году он переехал в </a:t>
            </a:r>
            <a:r>
              <a:rPr lang="ru-RU" sz="2400" i="1" dirty="0" err="1"/>
              <a:t>Арнштадт</a:t>
            </a:r>
            <a:r>
              <a:rPr lang="ru-RU" sz="2400" i="1" dirty="0"/>
              <a:t> на место органиста Новой церкви и руководителя школьного хора.</a:t>
            </a:r>
          </a:p>
        </p:txBody>
      </p:sp>
      <p:pic>
        <p:nvPicPr>
          <p:cNvPr id="3074" name="Picture 2" descr="C:\Users\Виталий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39933"/>
            <a:ext cx="4093389" cy="52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645232" cy="343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386104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i="1" dirty="0"/>
              <a:t>Однажды церковь предоставила отпуск, и жаждущий знаний Бах пешком отправился в находящийся в двухстах милях городок послушать великого органиста того времени Дитриха Букстехуде.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282" y="3648023"/>
            <a:ext cx="2946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 smtClean="0"/>
              <a:t>Дитрих </a:t>
            </a:r>
            <a:r>
              <a:rPr lang="ru-RU" sz="2400" i="1" dirty="0"/>
              <a:t>Букстехуде</a:t>
            </a:r>
          </a:p>
        </p:txBody>
      </p:sp>
    </p:spTree>
    <p:extLst>
      <p:ext uri="{BB962C8B-B14F-4D97-AF65-F5344CB8AC3E}">
        <p14:creationId xmlns:p14="http://schemas.microsoft.com/office/powerpoint/2010/main" val="247173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400" i="1" dirty="0"/>
              <a:t>В 1707 году Бах получил место органиста в </a:t>
            </a:r>
            <a:r>
              <a:rPr lang="ru-RU" sz="2400" i="1" dirty="0" err="1"/>
              <a:t>Мюльхаузене</a:t>
            </a:r>
            <a:r>
              <a:rPr lang="ru-RU" sz="2400" i="1" dirty="0"/>
              <a:t> и женился на своей кузине Марии Барбаре Бах. У них было семь детей, из которых выжили четверо.</a:t>
            </a:r>
          </a:p>
        </p:txBody>
      </p:sp>
      <p:pic>
        <p:nvPicPr>
          <p:cNvPr id="2050" name="Picture 2" descr="C:\Users\Виталий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692696"/>
            <a:ext cx="4090984" cy="504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27827" y="5877272"/>
            <a:ext cx="2297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 smtClean="0"/>
              <a:t>Мария </a:t>
            </a:r>
            <a:r>
              <a:rPr lang="ru-RU" sz="2400" i="1" dirty="0"/>
              <a:t>Барбаре </a:t>
            </a:r>
          </a:p>
        </p:txBody>
      </p:sp>
    </p:spTree>
    <p:extLst>
      <p:ext uri="{BB962C8B-B14F-4D97-AF65-F5344CB8AC3E}">
        <p14:creationId xmlns:p14="http://schemas.microsoft.com/office/powerpoint/2010/main" val="5843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18445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/>
              <a:t>В 1708 году Бах вернулся в Веймар и стал придворным органистом и камерным музыкантом, а в 1714-м — придворным концертмейстером. Из-за споров с герцогом в 1717 году Бах решил уволиться. Герцог был настолько рассержен, что даже посадил композитора на один месяц в тюрьму</a:t>
            </a:r>
            <a:r>
              <a:rPr lang="ru-RU" dirty="0"/>
              <a:t>.</a:t>
            </a:r>
          </a:p>
        </p:txBody>
      </p:sp>
      <p:pic>
        <p:nvPicPr>
          <p:cNvPr id="4098" name="Picture 2" descr="C:\Users\Виталий\Desktop\1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5714506" cy="403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1916832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i="1" dirty="0"/>
              <a:t>Веймар</a:t>
            </a:r>
          </a:p>
        </p:txBody>
      </p:sp>
    </p:spTree>
    <p:extLst>
      <p:ext uri="{BB962C8B-B14F-4D97-AF65-F5344CB8AC3E}">
        <p14:creationId xmlns:p14="http://schemas.microsoft.com/office/powerpoint/2010/main" val="53425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123</TotalTime>
  <Words>738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Иоганн Себастьян Бах (1685-1750)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 свою жизнь Бах  написал более 1000 произведений. В его творчестве представлены все значимые жанры того времени, кроме оперы. Он обобщил достижения музыкального искусства периода барокко . Бах-мастер полифонии . После смерти Баха его музыка была практически забыта, но в XIX веке  её вновь открыл для широкой публики Феликс Мендельсон- Бартольди. Его творчество оказало сильное влияние на музыку последующих композиторов , в том числе и в XX веке . Педагогические произведения Баха используются до сих пор.</vt:lpstr>
      <vt:lpstr>Презентация PowerPoint</vt:lpstr>
      <vt:lpstr>Спасибо за внимание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Иоганн Себастьян Бах (1685-1750)                  </dc:title>
  <dc:creator>ПРИВЕТ ДАРЬЯ</dc:creator>
  <cp:lastModifiedBy>Виталий</cp:lastModifiedBy>
  <cp:revision>15</cp:revision>
  <dcterms:created xsi:type="dcterms:W3CDTF">2015-01-02T14:12:53Z</dcterms:created>
  <dcterms:modified xsi:type="dcterms:W3CDTF">2015-01-19T11:41:45Z</dcterms:modified>
</cp:coreProperties>
</file>