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B0CC40-AA9A-4367-9E43-FD23EBC2199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0EAD9A-A1C4-4D52-B324-01442A5DC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3;&#1086;&#1089;&#1091;&#1076;&#1072;&#1088;&#1089;&#1090;&#1074;&#1077;&#1085;&#1085;&#1099;&#1081;%20&#1072;&#1082;&#1072;&#1076;&#1077;&#1084;&#1080;&#1095;&#1077;&#1089;&#1082;&#1080;&#1081;%20&#1089;&#1080;&#1084;&#1092;&#1086;&#1085;&#1080;&#1095;&#1077;&#1089;&#1082;&#1080;&#1081;%20&#1086;&#1088;&#1082;&#1077;&#1089;&#1090;&#1088;%20&#1057;&#1057;&#1057;&#1056;%20-%20&#1051;&#1077;&#1073;&#1077;&#1076;&#1080;&#1085;&#1086;&#1077;%20&#1086;&#1079;&#1077;&#1088;&#1086;,%20Op.2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63;&#1072;&#1081;&#1082;&#1086;&#1074;&#1089;&#1082;&#1080;&#1081;%20-%20&#1040;&#1087;&#1088;&#1077;&#1083;&#1100;%20&#1055;&#1086;&#1076;&#1089;&#1085;&#1077;&#1078;&#1085;&#1080;&#1082;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6;&#1086;&#1084;&#1077;&#1086;%20&#1080;%20&#1044;&#1078;&#1091;&#1083;&#1100;&#1077;&#1090;&#1090;&#1072;%20-%20&#1087;&#1086;&#1073;&#1086;&#1095;&#1085;&#1072;&#1103;%20&#1087;&#1072;&#1088;&#1090;&#1080;&#1103;,%201%20&#1090;&#1077;&#1084;&#1072;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WhatsApp%20Audio%202020-04-22%20at%2016.44.30.mp4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WhatsApp%20Audio%202020-04-22%20at%2016.23.54.mp4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1%20&#1082;&#1086;&#1085;&#1094;%201%20&#1095;&#1072;&#1089;&#1090;&#1100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1472" y="5000636"/>
            <a:ext cx="8072437" cy="1143000"/>
          </a:xfrm>
        </p:spPr>
        <p:txBody>
          <a:bodyPr/>
          <a:lstStyle/>
          <a:p>
            <a:r>
              <a:rPr lang="ru-RU" sz="2800" dirty="0" smtClean="0"/>
              <a:t>« Трудно представить себе нашу жизнь без музыки, а еще труднее без Чайковского..»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1142984"/>
            <a:ext cx="4643470" cy="262890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180 летию </a:t>
            </a:r>
            <a:br>
              <a:rPr lang="ru-RU" sz="4400" dirty="0" smtClean="0"/>
            </a:br>
            <a:r>
              <a:rPr lang="ru-RU" sz="4400" dirty="0" smtClean="0"/>
              <a:t> великого композитора       посвящается…</a:t>
            </a:r>
            <a:endParaRPr lang="ru-RU" sz="4400" dirty="0"/>
          </a:p>
        </p:txBody>
      </p:sp>
      <p:pic>
        <p:nvPicPr>
          <p:cNvPr id="4" name="Рисунок 3" descr="18042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321849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2"/>
            <a:ext cx="5647804" cy="3000396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4000504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10 лет П. И. Чайковский создал 3 симфонии, Первый фортепианный концерт, вариации на тему рококо для виолончели, три квартета, 4 оперы, балет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Лебединое озеро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много прекрасных романсов, замечательные фортепианные пьесы.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Государственный академический симфонический оркестр СССР - Лебединое озеро, Op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px-Нувеллист_обложка_2_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929066"/>
            <a:ext cx="1866524" cy="2622670"/>
          </a:xfrm>
          <a:prstGeom prst="rect">
            <a:avLst/>
          </a:prstGeom>
        </p:spPr>
      </p:pic>
      <p:pic>
        <p:nvPicPr>
          <p:cNvPr id="3" name="Рисунок 2" descr="chaykovsky-vremena-goda-titul-pervogo-izda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66"/>
            <a:ext cx="2593316" cy="3453432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285860"/>
            <a:ext cx="51435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Фортепианный цикл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написан для журнала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Нувеллист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просьбе его издателя Н. Бернгарда в 1876г. В сборник вошло 12 небольших пьес. Композитор передал в музыке не только красоту природы, но и мир чувств человека, связанного с этим временем года.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3674"/>
            <a:ext cx="5572164" cy="4245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4572008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/>
              <a:t>Апрель. Подснежник»- светлая, трепетная пьеса, влюбленность, надежда на светлое будущее-все прекрасно в это время.</a:t>
            </a:r>
          </a:p>
        </p:txBody>
      </p:sp>
      <p:pic>
        <p:nvPicPr>
          <p:cNvPr id="5" name="Чайковский - Апрель 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00" y="214290"/>
            <a:ext cx="4572032" cy="3429024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3786190"/>
            <a:ext cx="80724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Слава великого композитора пришла к Петру Ильичу еще при жизни. С конца 70х годов он совершает много поездок за границу, выступая как дирижер. С триумфом проходят симфонические концерты в Берлине, Париже, Женеве, Лондоне. В 1891 г Чайковский побывал в Америке, а в 1893 г- в Англии, где ему присвоили степень доктора музыки Кембриджского университета.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142984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Чайковский создал высочайшие образцы опер, балетов, симфоний, камерных произведений. Среди его произведений 10 опер: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Воевода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Опричник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Онегин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Орлеанская дева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Мазепа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Черевички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Чародейка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Пиковая дама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Иоланта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три балета: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Лебединое озеро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Щелкунчик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Спящая красавица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Симфонические произведения: 6 симфоний, увертюра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1812 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увертюра-фантазия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Ромео и Джульетта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Итальянское каприччио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Манфред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фортепианные, скрипичные концерты.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Произведения для фортепиано: 2 сонаты,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альбом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;104 романса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омео и Джульетта - побочная партия, 1 те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4031350" cy="2570857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857232"/>
            <a:ext cx="7929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Жизнь Чайковского оборвалась неожиданно.16 октября 1893 г состоялось первое исполнение Шестой симфонии, которой он дирижировал, а через несколько дней после тяжелой, скоротечной болезни наступила смерть.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00562" y="4214818"/>
            <a:ext cx="4286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Похоронен Чайковский в Петербурге на Тихвинском кладбище Александро-Невской           лавры.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WhatsApp Audio 2020-04-22 at 16.44.3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215082"/>
            <a:ext cx="190491" cy="14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4286256"/>
            <a:ext cx="84296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желал бы всеми силами души, чтобы музыка моя распространялась, чтоб увеличивалось число людей, любящих ее, находящих в ней убежище и подпору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Желание композитора сбылось!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Сегодня он самый исполняемый композитор в мире!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564693740164817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7166"/>
            <a:ext cx="5929354" cy="3735492"/>
          </a:xfrm>
          <a:prstGeom prst="rect">
            <a:avLst/>
          </a:prstGeom>
        </p:spPr>
      </p:pic>
      <p:pic>
        <p:nvPicPr>
          <p:cNvPr id="5" name="WhatsApp Audio 2020-04-22 at 16.23.5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166677" cy="12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Презентацию выполнила преподаватель ДШИ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Серменево        Белорецкого района РБ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Лутова Гузель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Гильмеевна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Список музыки, которая звучит в презентации: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№2: Концерт для фортепиано с оркестром  №1, часть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№10: Балет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Лебединое озеро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сцена из 2 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№12: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Апрель. Подснежник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цикла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№14: Увертюра-фантазия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Ромео и Джульетта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побочная партия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№15: Симфония №6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Патетическая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финал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№16: Концерт для фортепиано с оркестром №1, 3 часть (Кода)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928670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Имя П.И.Чайковского выделяется среди русских композиторов-классиков, оно дорого любителям музыки всего мира. Всё своё творчество Чайковский посвятил человеку, его любви к Родине и русской природе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«Чайковский и музыка – это два нераздельных понятия, и до тех пор, пока на нашей планете будут звучать гениальные аккорды, люди будут преклоняться перед его гением...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Леопольд Стоковский, выдающийся                         американский дирижер.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 конц 1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4643470" cy="3022489"/>
          </a:xfrm>
          <a:prstGeom prst="rect">
            <a:avLst/>
          </a:prstGeom>
        </p:spPr>
      </p:pic>
      <p:pic>
        <p:nvPicPr>
          <p:cNvPr id="3" name="Рисунок 2" descr="1529402378_antonina-miliukova-tchaikov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357430"/>
            <a:ext cx="2682246" cy="3143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3786190"/>
            <a:ext cx="5214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/>
              <a:t>П.И.Чайковский родился 25 апреля (по старому стилю) 1840 года в г. Воткинске Вятской губернии в семье горного инженера.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Семья_Чайковских_1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455837" cy="3071834"/>
          </a:xfrm>
          <a:prstGeom prst="rect">
            <a:avLst/>
          </a:prstGeom>
        </p:spPr>
      </p:pic>
      <p:pic>
        <p:nvPicPr>
          <p:cNvPr id="3" name="Рисунок 2" descr="13601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643314"/>
            <a:ext cx="2839643" cy="2922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100010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Петя был вторым ребенком в многодетной семье Чайковских, родители любили музыку. Папа играл на флейте, мама играла на фортепиано и </a:t>
            </a:r>
            <a:r>
              <a:rPr lang="ru-RU" sz="2400" dirty="0" smtClean="0"/>
              <a:t>пела.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28625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доме стоял механический орган – </a:t>
            </a:r>
            <a:r>
              <a:rPr lang="ru-RU" sz="2400" dirty="0" smtClean="0"/>
              <a:t>оркестрина.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rbahf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642918"/>
            <a:ext cx="3597876" cy="4755067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428605"/>
            <a:ext cx="46434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Воспитание, образование и основы культуры Пётр получил в семье. Воспитательницей всех детей была Фанни Дюрбах, которая своими нравственными и душевными качествами завоевала симпатии всех членов семьи. Фанни с первой же встречи стала выделять самого младшего из своих учеников – Петра. Все, кто знал счастливую семью Чайковских, единодушно признавали исключительную способность Пети вызывать всеобщие симпатии.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3214686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10 лет Чайковский поступает в Училище правоведения в Петербурге. Училище было привилегированным учебным заведением для дворянских детей. Музыкальные занятия входили в курс обучения, считалось, что любой образованный человек должен уметь музицировать. Именно здесь он начал серьезно заниматься музыкой, которая преподавалась для желающих. Юноша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выразительно играл разные пьесы, импровизировал.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Twentieth_graduating_class_of_the_Imperial_School_of_Jurisprudence_(Saint_Petersburg,_1859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28"/>
            <a:ext cx="4357718" cy="290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3929066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Успешно окончив в 19 лет Училище правоведения, Чайковский получил чин титулярного советника и место в Министерстве юстиции. Однако служба не привлекает его. В начале 60-х годов Чайковский с увлечением изучает теорию музыки, посещает оперный театр.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оп теа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8604"/>
            <a:ext cx="550068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429000"/>
            <a:ext cx="3905278" cy="2928958"/>
          </a:xfrm>
          <a:prstGeom prst="rect">
            <a:avLst/>
          </a:prstGeom>
        </p:spPr>
      </p:pic>
      <p:pic>
        <p:nvPicPr>
          <p:cNvPr id="3" name="Рисунок 2" descr="Stpeteconserva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929090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21442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1862 году Чайковский поступает в Петербургскую консерваторию с тем, чтобы серьёзно заняться композицией.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429000"/>
            <a:ext cx="46434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консерватории он учится А.Рубинштейна и Н.Зарембы. В 1865 году оканчивает консерваторию с серебряной медалью и принимается за педагогическую работу в только что открытой Московской консерватории (1866г.).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ikolai_Rubinstei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86" y="214290"/>
            <a:ext cx="2241475" cy="3143272"/>
          </a:xfrm>
          <a:prstGeom prst="rect">
            <a:avLst/>
          </a:prstGeom>
        </p:spPr>
      </p:pic>
      <p:pic>
        <p:nvPicPr>
          <p:cNvPr id="6" name="Рисунок 5" descr="ostrovski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2407829" cy="3143272"/>
          </a:xfrm>
          <a:prstGeom prst="rect">
            <a:avLst/>
          </a:prstGeom>
        </p:spPr>
      </p:pic>
      <p:pic>
        <p:nvPicPr>
          <p:cNvPr id="7" name="Рисунок 6" descr="Ларошш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14290"/>
            <a:ext cx="2357454" cy="3152237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3571876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этого времени жизнь Чайковского связана преимущественно с Москвой. Он знакомится с выдающимися русскими музыкантами, литераторами, артистами, выступает в качестве музыкального критика, а главное, напряжённо занимается сочинением музыки. С молодых лет Чайковский выработал в себе дисциплину труда.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Вдохновенье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гостья, которая не любит посещать ленивых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говорил он. Вот что писал критик Н.Кашкин: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всей пылкости и впечатлительности натуры, Пётр Ильич всегда был олицетворением порядка и аккуратности, умея ценить время, и это позволяло работать с непостижимой для других скоростью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</TotalTime>
  <Words>938</Words>
  <Application>Microsoft Office PowerPoint</Application>
  <PresentationFormat>Экран (4:3)</PresentationFormat>
  <Paragraphs>43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180 летию   великого композитора       посвящается…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2020-04-22T07:43:55Z</dcterms:created>
  <dcterms:modified xsi:type="dcterms:W3CDTF">2020-04-22T12:32:47Z</dcterms:modified>
</cp:coreProperties>
</file>